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89" r:id="rId3"/>
    <p:sldId id="258" r:id="rId4"/>
    <p:sldId id="257" r:id="rId5"/>
    <p:sldId id="282" r:id="rId6"/>
    <p:sldId id="281" r:id="rId7"/>
    <p:sldId id="280" r:id="rId8"/>
    <p:sldId id="264" r:id="rId9"/>
    <p:sldId id="273" r:id="rId10"/>
    <p:sldId id="274" r:id="rId11"/>
    <p:sldId id="275" r:id="rId12"/>
    <p:sldId id="266" r:id="rId13"/>
    <p:sldId id="270" r:id="rId14"/>
    <p:sldId id="286" r:id="rId15"/>
    <p:sldId id="285" r:id="rId16"/>
    <p:sldId id="276" r:id="rId17"/>
    <p:sldId id="288" r:id="rId18"/>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04"/>
    <p:restoredTop sz="76233"/>
  </p:normalViewPr>
  <p:slideViewPr>
    <p:cSldViewPr snapToGrid="0">
      <p:cViewPr varScale="1">
        <p:scale>
          <a:sx n="95" d="100"/>
          <a:sy n="95" d="100"/>
        </p:scale>
        <p:origin x="84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88B419-8040-794A-BBE1-6773FB0232D9}" type="datetimeFigureOut">
              <a:rPr lang="da-DK" smtClean="0"/>
              <a:t>17.06.2026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4FE55B-B12F-D34E-BABE-A96000989226}" type="slidenum">
              <a:rPr lang="da-DK" smtClean="0"/>
              <a:t>‹nr.›</a:t>
            </a:fld>
            <a:endParaRPr lang="da-DK"/>
          </a:p>
        </p:txBody>
      </p:sp>
    </p:spTree>
    <p:extLst>
      <p:ext uri="{BB962C8B-B14F-4D97-AF65-F5344CB8AC3E}">
        <p14:creationId xmlns:p14="http://schemas.microsoft.com/office/powerpoint/2010/main" val="1859294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"Tak fordi I er her.</a:t>
            </a:r>
          </a:p>
          <a:p>
            <a:r>
              <a:rPr lang="da-DK" dirty="0"/>
              <a:t>I dag vil jeg vise jer, hvorfor tusindvis af mennesker verden over får øjnene op for en virksomhed, som kombinerer avanceret teknologi, sundhed og en moderne måde at skabe muligheder på."</a:t>
            </a:r>
          </a:p>
          <a:p>
            <a:endParaRPr lang="da-DK" dirty="0"/>
          </a:p>
        </p:txBody>
      </p:sp>
      <p:sp>
        <p:nvSpPr>
          <p:cNvPr id="4" name="Pladsholder til slidenummer 3"/>
          <p:cNvSpPr>
            <a:spLocks noGrp="1"/>
          </p:cNvSpPr>
          <p:nvPr>
            <p:ph type="sldNum" sz="quarter" idx="5"/>
          </p:nvPr>
        </p:nvSpPr>
        <p:spPr/>
        <p:txBody>
          <a:bodyPr/>
          <a:lstStyle/>
          <a:p>
            <a:fld id="{A54FE55B-B12F-D34E-BABE-A96000989226}" type="slidenum">
              <a:rPr lang="da-DK" smtClean="0"/>
              <a:t>1</a:t>
            </a:fld>
            <a:endParaRPr lang="da-DK"/>
          </a:p>
        </p:txBody>
      </p:sp>
    </p:spTree>
    <p:extLst>
      <p:ext uri="{BB962C8B-B14F-4D97-AF65-F5344CB8AC3E}">
        <p14:creationId xmlns:p14="http://schemas.microsoft.com/office/powerpoint/2010/main" val="2534530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a:t>
            </a:r>
            <a:r>
              <a:rPr lang="da-DK" b="1" dirty="0" err="1"/>
              <a:t>Affiliate</a:t>
            </a:r>
            <a:r>
              <a:rPr lang="da-DK" b="1" dirty="0"/>
              <a:t> marketing er en moderne måde at skabe salg på gennem anbefalinger.</a:t>
            </a:r>
            <a:endParaRPr lang="da-DK" dirty="0"/>
          </a:p>
          <a:p>
            <a:r>
              <a:rPr lang="da-DK" dirty="0"/>
              <a:t>Grundprincippet er enkelt:</a:t>
            </a:r>
          </a:p>
          <a:p>
            <a:r>
              <a:rPr lang="da-DK" dirty="0"/>
              <a:t>Først klikker en person på et unikt link, som er knyttet til den person, der har delt anbefalingen.</a:t>
            </a:r>
          </a:p>
          <a:p>
            <a:r>
              <a:rPr lang="da-DK" dirty="0"/>
              <a:t>Hvis kunden vælger at købe et produkt, registreres transaktionen automatisk i systemet.</a:t>
            </a:r>
          </a:p>
          <a:p>
            <a:r>
              <a:rPr lang="da-DK" dirty="0"/>
              <a:t>Når købet er gennemført og bekræftet, udbetales en provision til den person, der har henvist kunden.</a:t>
            </a:r>
          </a:p>
          <a:p>
            <a:r>
              <a:rPr lang="da-DK" dirty="0"/>
              <a:t>Det er en model, som virksomheder elsker, fordi de kun betaler for faktiske resultater – og som giver mennesker mulighed for at skabe indkomst ved at dele produkter og løsninger, de allerede tror på.</a:t>
            </a:r>
          </a:p>
          <a:p>
            <a:r>
              <a:rPr lang="da-DK" dirty="0"/>
              <a:t>Derfor er </a:t>
            </a:r>
            <a:r>
              <a:rPr lang="da-DK" dirty="0" err="1"/>
              <a:t>affiliate</a:t>
            </a:r>
            <a:r>
              <a:rPr lang="da-DK" dirty="0"/>
              <a:t> marketing i dag en af de hurtigst voksende trends inden for salg og online handel."</a:t>
            </a:r>
          </a:p>
          <a:p>
            <a:endParaRPr lang="da-DK" dirty="0"/>
          </a:p>
        </p:txBody>
      </p:sp>
      <p:sp>
        <p:nvSpPr>
          <p:cNvPr id="4" name="Pladsholder til slidenummer 3"/>
          <p:cNvSpPr>
            <a:spLocks noGrp="1"/>
          </p:cNvSpPr>
          <p:nvPr>
            <p:ph type="sldNum" sz="quarter" idx="5"/>
          </p:nvPr>
        </p:nvSpPr>
        <p:spPr/>
        <p:txBody>
          <a:bodyPr/>
          <a:lstStyle/>
          <a:p>
            <a:fld id="{A54FE55B-B12F-D34E-BABE-A96000989226}" type="slidenum">
              <a:rPr lang="da-DK" smtClean="0"/>
              <a:t>14</a:t>
            </a:fld>
            <a:endParaRPr lang="da-DK"/>
          </a:p>
        </p:txBody>
      </p:sp>
    </p:spTree>
    <p:extLst>
      <p:ext uri="{BB962C8B-B14F-4D97-AF65-F5344CB8AC3E}">
        <p14:creationId xmlns:p14="http://schemas.microsoft.com/office/powerpoint/2010/main" val="569235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"Et af de spørgsmål, jeg ofte får, er: Hvem passer det her egentlig til?</a:t>
            </a:r>
            <a:endParaRPr lang="da-DK" dirty="0"/>
          </a:p>
          <a:p>
            <a:r>
              <a:rPr lang="da-DK" dirty="0"/>
              <a:t>Og svaret er enkelt – det passer ikke til én bestemt type mennesker.</a:t>
            </a:r>
          </a:p>
          <a:p>
            <a:r>
              <a:rPr lang="da-DK" dirty="0"/>
              <a:t>Vi ser studerende, der ønsker mere frihed og erfaring.</a:t>
            </a:r>
          </a:p>
          <a:p>
            <a:r>
              <a:rPr lang="da-DK" dirty="0"/>
              <a:t>Familier, som gerne vil skabe ekstra økonomisk tryghed.</a:t>
            </a:r>
          </a:p>
          <a:p>
            <a:r>
              <a:rPr lang="da-DK" dirty="0"/>
              <a:t>Selvstændige, der ønsker flere kunder og flere indtægtskilder.</a:t>
            </a:r>
          </a:p>
          <a:p>
            <a:r>
              <a:rPr lang="da-DK" dirty="0"/>
              <a:t>Og pensionister, som gerne vil holde sig aktive og skabe nye muligheder.</a:t>
            </a:r>
          </a:p>
          <a:p>
            <a:r>
              <a:rPr lang="da-DK" dirty="0"/>
              <a:t>Fælles for dem alle er ikke alder, baggrund eller erfaring.</a:t>
            </a:r>
          </a:p>
          <a:p>
            <a:r>
              <a:rPr lang="da-DK" dirty="0"/>
              <a:t>Fælles for dem er, at de har et mål og et ønske om at skabe noget mere i deres liv.</a:t>
            </a:r>
          </a:p>
          <a:p>
            <a:r>
              <a:rPr lang="da-DK" b="1" dirty="0"/>
              <a:t>For der findes ikke kun én type person, som lykkes.</a:t>
            </a:r>
            <a:br>
              <a:rPr lang="da-DK" dirty="0"/>
            </a:br>
            <a:r>
              <a:rPr lang="da-DK" b="1" dirty="0"/>
              <a:t>Der findes mennesker med et ønske om mere.</a:t>
            </a:r>
            <a:endParaRPr lang="da-DK" dirty="0"/>
          </a:p>
        </p:txBody>
      </p:sp>
      <p:sp>
        <p:nvSpPr>
          <p:cNvPr id="4" name="Pladsholder til slidenummer 3"/>
          <p:cNvSpPr>
            <a:spLocks noGrp="1"/>
          </p:cNvSpPr>
          <p:nvPr>
            <p:ph type="sldNum" sz="quarter" idx="5"/>
          </p:nvPr>
        </p:nvSpPr>
        <p:spPr/>
        <p:txBody>
          <a:bodyPr/>
          <a:lstStyle/>
          <a:p>
            <a:fld id="{A54FE55B-B12F-D34E-BABE-A96000989226}" type="slidenum">
              <a:rPr lang="da-DK" smtClean="0"/>
              <a:t>15</a:t>
            </a:fld>
            <a:endParaRPr lang="da-DK"/>
          </a:p>
        </p:txBody>
      </p:sp>
    </p:spTree>
    <p:extLst>
      <p:ext uri="{BB962C8B-B14F-4D97-AF65-F5344CB8AC3E}">
        <p14:creationId xmlns:p14="http://schemas.microsoft.com/office/powerpoint/2010/main" val="3009311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"Uanset om du vælger at være kunde eller partner, er det vigtigste ikke hvilket valg du træffer i dag. </a:t>
            </a:r>
            <a:br>
              <a:rPr lang="da-DK" dirty="0"/>
            </a:br>
            <a:r>
              <a:rPr lang="da-DK" dirty="0"/>
              <a:t>Det vigtigste er, at du giver den person, som inviterede dig, en tilbagemelding. </a:t>
            </a:r>
            <a:br>
              <a:rPr lang="da-DK" dirty="0"/>
            </a:br>
            <a:r>
              <a:rPr lang="da-DK" dirty="0"/>
              <a:t>Så kan I sammen finde den løsning, der passer bedst til dine mål og ønsker."</a:t>
            </a:r>
          </a:p>
        </p:txBody>
      </p:sp>
      <p:sp>
        <p:nvSpPr>
          <p:cNvPr id="4" name="Pladsholder til slidenummer 3"/>
          <p:cNvSpPr>
            <a:spLocks noGrp="1"/>
          </p:cNvSpPr>
          <p:nvPr>
            <p:ph type="sldNum" sz="quarter" idx="5"/>
          </p:nvPr>
        </p:nvSpPr>
        <p:spPr/>
        <p:txBody>
          <a:bodyPr/>
          <a:lstStyle/>
          <a:p>
            <a:fld id="{A54FE55B-B12F-D34E-BABE-A96000989226}" type="slidenum">
              <a:rPr lang="da-DK" smtClean="0"/>
              <a:t>16</a:t>
            </a:fld>
            <a:endParaRPr lang="da-DK"/>
          </a:p>
        </p:txBody>
      </p:sp>
    </p:spTree>
    <p:extLst>
      <p:ext uri="{BB962C8B-B14F-4D97-AF65-F5344CB8AC3E}">
        <p14:creationId xmlns:p14="http://schemas.microsoft.com/office/powerpoint/2010/main" val="1350668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Vi lever i en ny tid</a:t>
            </a:r>
          </a:p>
          <a:p>
            <a:r>
              <a:rPr lang="da-DK" dirty="0"/>
              <a:t>"Verden forandrer sig hurtigere end nogensinde før.</a:t>
            </a:r>
          </a:p>
          <a:p>
            <a:r>
              <a:rPr lang="da-DK" dirty="0"/>
              <a:t>De måder, vi arbejder, lever, handler og skaber muligheder på, ser helt anderledes ud i dag, end de gjorde for bare få år siden.</a:t>
            </a:r>
          </a:p>
          <a:p>
            <a:r>
              <a:rPr lang="da-DK" dirty="0"/>
              <a:t>Vi lever i en tid, hvor flere mennesker end nogensinde prioriterer deres </a:t>
            </a:r>
            <a:r>
              <a:rPr lang="da-DK" b="1" dirty="0"/>
              <a:t>sundhed og velvære</a:t>
            </a:r>
            <a:r>
              <a:rPr lang="da-DK" dirty="0"/>
              <a:t>. Vi ønsker ikke bare at leve længere – vi ønsker at leve bedre.</a:t>
            </a:r>
          </a:p>
          <a:p>
            <a:r>
              <a:rPr lang="da-DK" dirty="0"/>
              <a:t>Samtidig søger mange større </a:t>
            </a:r>
            <a:r>
              <a:rPr lang="da-DK" b="1" dirty="0"/>
              <a:t>frihed</a:t>
            </a:r>
            <a:r>
              <a:rPr lang="da-DK" dirty="0"/>
              <a:t>. Frihed til selv at bestemme over deres tid, deres indkomst og den livsstil, de ønsker at skabe.</a:t>
            </a:r>
          </a:p>
          <a:p>
            <a:r>
              <a:rPr lang="da-DK" dirty="0"/>
              <a:t>Teknologien har gjort det muligt at arbejde, kommunikere og skabe værdi på tværs af landegrænser. Det giver en fleksibilitet, som tidligere generationer kun kunne drømme om.</a:t>
            </a:r>
          </a:p>
          <a:p>
            <a:r>
              <a:rPr lang="da-DK" dirty="0"/>
              <a:t>Men måske vigtigst af alt søger mennesker i dag </a:t>
            </a:r>
            <a:r>
              <a:rPr lang="da-DK" b="1" dirty="0"/>
              <a:t>fællesskab</a:t>
            </a:r>
            <a:r>
              <a:rPr lang="da-DK" dirty="0"/>
              <a:t>. Vi ønsker relationer, mening og at være en del af noget større end os selv.</a:t>
            </a:r>
          </a:p>
          <a:p>
            <a:r>
              <a:rPr lang="da-DK" dirty="0"/>
              <a:t>Derfor handler denne mulighed ikke kun om produkter eller forretning.</a:t>
            </a:r>
          </a:p>
          <a:p>
            <a:r>
              <a:rPr lang="da-DK" dirty="0"/>
              <a:t>Den handler om mennesker.</a:t>
            </a:r>
          </a:p>
          <a:p>
            <a:endParaRPr lang="da-DK" dirty="0"/>
          </a:p>
        </p:txBody>
      </p:sp>
      <p:sp>
        <p:nvSpPr>
          <p:cNvPr id="4" name="Pladsholder til slidenummer 3"/>
          <p:cNvSpPr>
            <a:spLocks noGrp="1"/>
          </p:cNvSpPr>
          <p:nvPr>
            <p:ph type="sldNum" sz="quarter" idx="5"/>
          </p:nvPr>
        </p:nvSpPr>
        <p:spPr/>
        <p:txBody>
          <a:bodyPr/>
          <a:lstStyle/>
          <a:p>
            <a:fld id="{A54FE55B-B12F-D34E-BABE-A96000989226}" type="slidenum">
              <a:rPr lang="da-DK" smtClean="0"/>
              <a:t>3</a:t>
            </a:fld>
            <a:endParaRPr lang="da-DK"/>
          </a:p>
        </p:txBody>
      </p:sp>
    </p:spTree>
    <p:extLst>
      <p:ext uri="{BB962C8B-B14F-4D97-AF65-F5344CB8AC3E}">
        <p14:creationId xmlns:p14="http://schemas.microsoft.com/office/powerpoint/2010/main" val="3840281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Hvorfor timing betyder noget</a:t>
            </a:r>
          </a:p>
          <a:p>
            <a:r>
              <a:rPr lang="da-DK" dirty="0"/>
              <a:t>"Når vi ser på de største succeser inden for forretning og innovation, handler det sjældent kun om det rigtige produkt eller den rigtige idé.</a:t>
            </a:r>
          </a:p>
          <a:p>
            <a:r>
              <a:rPr lang="da-DK" dirty="0"/>
              <a:t>Det handler ofte om timing.</a:t>
            </a:r>
          </a:p>
          <a:p>
            <a:r>
              <a:rPr lang="da-DK" dirty="0"/>
              <a:t>Lige nu oplever vi noget ganske særligt. Flere af verdens stærkeste megatrends udvikler sig samtidig og understøtter hinanden.</a:t>
            </a:r>
          </a:p>
          <a:p>
            <a:r>
              <a:rPr lang="da-DK" dirty="0"/>
              <a:t>For det første ser vi en enorm vækst inden for </a:t>
            </a:r>
            <a:r>
              <a:rPr lang="da-DK" b="1" dirty="0"/>
              <a:t>wellness</a:t>
            </a:r>
            <a:r>
              <a:rPr lang="da-DK" dirty="0"/>
              <a:t>. Mennesker over hele verden prioriterer sundhed, velvære og forebyggelse mere end nogensinde før.</a:t>
            </a:r>
          </a:p>
          <a:p>
            <a:r>
              <a:rPr lang="da-DK" dirty="0"/>
              <a:t>For det andet fortsætter </a:t>
            </a:r>
            <a:r>
              <a:rPr lang="da-DK" b="1" dirty="0" err="1"/>
              <a:t>e-commerce</a:t>
            </a:r>
            <a:r>
              <a:rPr lang="da-DK" dirty="0"/>
              <a:t> med at vokse. Flere handler online, og digitale platforme gør det lettere end nogensinde at nå kunder globalt.</a:t>
            </a:r>
          </a:p>
          <a:p>
            <a:r>
              <a:rPr lang="da-DK" dirty="0"/>
              <a:t>Samtidig ser vi fremkomsten af </a:t>
            </a:r>
            <a:r>
              <a:rPr lang="da-DK" b="1" dirty="0"/>
              <a:t>social </a:t>
            </a:r>
            <a:r>
              <a:rPr lang="da-DK" b="1" dirty="0" err="1"/>
              <a:t>commerce</a:t>
            </a:r>
            <a:r>
              <a:rPr lang="da-DK" dirty="0"/>
              <a:t>, hvor mennesker i stigende grad køber produkter baseret på anbefalinger fra personer, de kender og stoler på, frem for traditionel reklame.</a:t>
            </a:r>
          </a:p>
          <a:p>
            <a:r>
              <a:rPr lang="da-DK" dirty="0"/>
              <a:t>Og endelig oplever vi en stærk bølge af </a:t>
            </a:r>
            <a:r>
              <a:rPr lang="da-DK" b="1" dirty="0" err="1"/>
              <a:t>entrepreneurship</a:t>
            </a:r>
            <a:r>
              <a:rPr lang="da-DK" dirty="0"/>
              <a:t>. Flere mennesker ønsker frihed, fleksibilitet og muligheden for selv at skabe deres fremtid.</a:t>
            </a:r>
          </a:p>
          <a:p>
            <a:r>
              <a:rPr lang="da-DK" dirty="0"/>
              <a:t>Når disse fire megatrends mødes på samme tidspunkt, opstår der muligheder.</a:t>
            </a:r>
          </a:p>
          <a:p>
            <a:r>
              <a:rPr lang="da-DK" dirty="0"/>
              <a:t>Ikke bare små muligheder – men muligheder for mennesker, der er villige til at handle, mens udviklingen sker.</a:t>
            </a:r>
          </a:p>
          <a:p>
            <a:endParaRPr lang="da-DK" dirty="0"/>
          </a:p>
        </p:txBody>
      </p:sp>
      <p:sp>
        <p:nvSpPr>
          <p:cNvPr id="4" name="Pladsholder til slidenummer 3"/>
          <p:cNvSpPr>
            <a:spLocks noGrp="1"/>
          </p:cNvSpPr>
          <p:nvPr>
            <p:ph type="sldNum" sz="quarter" idx="5"/>
          </p:nvPr>
        </p:nvSpPr>
        <p:spPr/>
        <p:txBody>
          <a:bodyPr/>
          <a:lstStyle/>
          <a:p>
            <a:fld id="{A54FE55B-B12F-D34E-BABE-A96000989226}" type="slidenum">
              <a:rPr lang="da-DK" smtClean="0"/>
              <a:t>4</a:t>
            </a:fld>
            <a:endParaRPr lang="da-DK"/>
          </a:p>
        </p:txBody>
      </p:sp>
    </p:spTree>
    <p:extLst>
      <p:ext uri="{BB962C8B-B14F-4D97-AF65-F5344CB8AC3E}">
        <p14:creationId xmlns:p14="http://schemas.microsoft.com/office/powerpoint/2010/main" val="2946653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Hvem er CILI by Design?"</a:t>
            </a:r>
            <a:endParaRPr lang="da-DK" dirty="0"/>
          </a:p>
          <a:p>
            <a:r>
              <a:rPr lang="da-DK" dirty="0"/>
              <a:t>CILI er en global wellness-virksomhed bygget på tre kerneværdier: </a:t>
            </a:r>
            <a:r>
              <a:rPr lang="da-DK" b="1" dirty="0"/>
              <a:t>Teknologi, Livsstil og Velstand</a:t>
            </a:r>
            <a:r>
              <a:rPr lang="da-DK" dirty="0"/>
              <a:t>.</a:t>
            </a:r>
          </a:p>
          <a:p>
            <a:r>
              <a:rPr lang="da-DK" dirty="0"/>
              <a:t>CILI kombinerer virksomheden banebrydende </a:t>
            </a:r>
            <a:r>
              <a:rPr lang="da-DK" b="1" dirty="0" err="1"/>
              <a:t>Aquaceutical</a:t>
            </a:r>
            <a:r>
              <a:rPr lang="da-DK" b="1" dirty="0"/>
              <a:t>® Technology</a:t>
            </a:r>
            <a:r>
              <a:rPr lang="da-DK" dirty="0"/>
              <a:t> med innovativ wellness-teknologi, </a:t>
            </a:r>
            <a:br>
              <a:rPr lang="da-DK" dirty="0"/>
            </a:br>
            <a:r>
              <a:rPr lang="da-DK" dirty="0"/>
              <a:t>designet til at hjælpe kroppen med at optage næringsstoffer mere effektivt og dermed understøtte sundhed og velvære på celleniveau.</a:t>
            </a:r>
            <a:br>
              <a:rPr lang="da-DK" dirty="0"/>
            </a:br>
            <a:endParaRPr lang="da-DK" dirty="0"/>
          </a:p>
          <a:p>
            <a:r>
              <a:rPr lang="da-DK" dirty="0"/>
              <a:t>Inden for livsstilsområdet fokuserer virksomheden på sundhed, personlig udvikling og at skabe meningsfulde fællesskaber. </a:t>
            </a:r>
            <a:br>
              <a:rPr lang="da-DK" dirty="0"/>
            </a:br>
            <a:r>
              <a:rPr lang="da-DK" dirty="0"/>
              <a:t>Vi tror på, at sundhed, relationer og mental trivsel er fundamentet for et godt liv.</a:t>
            </a:r>
          </a:p>
          <a:p>
            <a:r>
              <a:rPr lang="da-DK" dirty="0"/>
              <a:t>På velstandsområdet giver CILI mennesker mulighed for at skabe ekstra indkomst, </a:t>
            </a:r>
            <a:br>
              <a:rPr lang="da-DK" dirty="0"/>
            </a:br>
            <a:r>
              <a:rPr lang="da-DK" dirty="0"/>
              <a:t>udvikle personlige lederegenskaber og opbygge en forretning med et solidt fundament – samtidig med at de hjælper andre med at forbedre deres livskvalitet.</a:t>
            </a:r>
          </a:p>
          <a:p>
            <a:r>
              <a:rPr lang="da-DK" dirty="0"/>
              <a:t>For mig handler det ikke kun om produkter. Det handler om at skabe muligheder, udvikle mennesker og gøre en positiv forskel – både personligt og økonomisk.</a:t>
            </a:r>
          </a:p>
          <a:p>
            <a:endParaRPr lang="da-DK" dirty="0"/>
          </a:p>
        </p:txBody>
      </p:sp>
      <p:sp>
        <p:nvSpPr>
          <p:cNvPr id="4" name="Pladsholder til slidenummer 3"/>
          <p:cNvSpPr>
            <a:spLocks noGrp="1"/>
          </p:cNvSpPr>
          <p:nvPr>
            <p:ph type="sldNum" sz="quarter" idx="5"/>
          </p:nvPr>
        </p:nvSpPr>
        <p:spPr/>
        <p:txBody>
          <a:bodyPr/>
          <a:lstStyle/>
          <a:p>
            <a:fld id="{A54FE55B-B12F-D34E-BABE-A96000989226}" type="slidenum">
              <a:rPr lang="da-DK" smtClean="0"/>
              <a:t>5</a:t>
            </a:fld>
            <a:endParaRPr lang="da-DK"/>
          </a:p>
        </p:txBody>
      </p:sp>
    </p:spTree>
    <p:extLst>
      <p:ext uri="{BB962C8B-B14F-4D97-AF65-F5344CB8AC3E}">
        <p14:creationId xmlns:p14="http://schemas.microsoft.com/office/powerpoint/2010/main" val="1055406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 at forstå </a:t>
            </a:r>
            <a:r>
              <a:rPr lang="da-DK" dirty="0" err="1"/>
              <a:t>Aquaceutical</a:t>
            </a:r>
            <a:r>
              <a:rPr lang="da-DK" dirty="0"/>
              <a:t>-teknologien skal vi først huske, at menneskekroppen består af mere end 65 % vand. Vand er derfor kroppens naturlige transportsystem og spiller en central rolle i transporten af næringsstoffer til cellerne.</a:t>
            </a:r>
          </a:p>
          <a:p>
            <a:r>
              <a:rPr lang="da-DK" dirty="0"/>
              <a:t>Teknologien bygger på tre trin. Først opløses de aktive ingredienser i rent, ultrarenset vand. Derefter gennemgår de en </a:t>
            </a:r>
            <a:r>
              <a:rPr lang="da-DK" dirty="0" err="1"/>
              <a:t>nano</a:t>
            </a:r>
            <a:r>
              <a:rPr lang="da-DK" dirty="0"/>
              <a:t>-reduktion, hvor partiklerne bliver ekstremt små – faktisk kan én enkelt partikel omdannes til millioner af ultrafine leveringspartikler.</a:t>
            </a:r>
          </a:p>
          <a:p>
            <a:r>
              <a:rPr lang="da-DK" dirty="0"/>
              <a:t>Den lille partikelstørrelse giver et langt større overfladeareal, hvilket kan forbedre kroppens evne til at optage og distribuere næringsstofferne.</a:t>
            </a:r>
          </a:p>
          <a:p>
            <a:r>
              <a:rPr lang="da-DK" dirty="0"/>
              <a:t>I det sidste trin leveres næringsstofferne mere effektivt til kroppens celler, hvor de kan understøtte kroppens naturlige funktioner. Målet er ganske enkelt at øge biotilgængeligheden og sikre, at kroppen får mest muligt ud af de aktive ingredienser."</a:t>
            </a:r>
          </a:p>
        </p:txBody>
      </p:sp>
      <p:sp>
        <p:nvSpPr>
          <p:cNvPr id="4" name="Pladsholder til slidenummer 3"/>
          <p:cNvSpPr>
            <a:spLocks noGrp="1"/>
          </p:cNvSpPr>
          <p:nvPr>
            <p:ph type="sldNum" sz="quarter" idx="5"/>
          </p:nvPr>
        </p:nvSpPr>
        <p:spPr/>
        <p:txBody>
          <a:bodyPr/>
          <a:lstStyle/>
          <a:p>
            <a:fld id="{A54FE55B-B12F-D34E-BABE-A96000989226}" type="slidenum">
              <a:rPr lang="da-DK" smtClean="0"/>
              <a:t>6</a:t>
            </a:fld>
            <a:endParaRPr lang="da-DK"/>
          </a:p>
        </p:txBody>
      </p:sp>
    </p:spTree>
    <p:extLst>
      <p:ext uri="{BB962C8B-B14F-4D97-AF65-F5344CB8AC3E}">
        <p14:creationId xmlns:p14="http://schemas.microsoft.com/office/powerpoint/2010/main" val="2962817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"Når vi taler om kosttilskud, handler det ikke kun om, hvad der er i produktet – men om hvor meget kroppen faktisk kan optage.</a:t>
            </a:r>
            <a:endParaRPr lang="da-DK" dirty="0"/>
          </a:p>
          <a:p>
            <a:r>
              <a:rPr lang="da-DK" dirty="0"/>
              <a:t>De fleste traditionelle produkter har en begrænset optagelighed, hvilket betyder, at en stor del aldrig når frem til cellerne, hvor kroppen har brug for næringen.</a:t>
            </a:r>
          </a:p>
          <a:p>
            <a:r>
              <a:rPr lang="da-DK" dirty="0"/>
              <a:t>CILI arbejder med </a:t>
            </a:r>
            <a:r>
              <a:rPr lang="da-DK" dirty="0" err="1"/>
              <a:t>Aquaceutical</a:t>
            </a:r>
            <a:r>
              <a:rPr lang="da-DK" dirty="0"/>
              <a:t> Technology, som er udviklet til at optimere optagelsen på celleniveau. Derfor stiller vi spørgsmålet:</a:t>
            </a:r>
          </a:p>
          <a:p>
            <a:r>
              <a:rPr lang="da-DK" b="1" dirty="0"/>
              <a:t>Hvad nu, hvis der fandtes et produkt, hvor optageligheden var tæt på 100 %?</a:t>
            </a:r>
            <a:endParaRPr lang="da-DK" dirty="0"/>
          </a:p>
          <a:p>
            <a:r>
              <a:rPr lang="da-DK" dirty="0"/>
              <a:t>Det er netop tankegangen bag teknologien – at levere næring mere effektivt, hurtigere og dér, hvor kroppen kan få størst mulig gavn af den."</a:t>
            </a:r>
          </a:p>
          <a:p>
            <a:endParaRPr lang="da-DK" dirty="0"/>
          </a:p>
        </p:txBody>
      </p:sp>
      <p:sp>
        <p:nvSpPr>
          <p:cNvPr id="4" name="Pladsholder til slidenummer 3"/>
          <p:cNvSpPr>
            <a:spLocks noGrp="1"/>
          </p:cNvSpPr>
          <p:nvPr>
            <p:ph type="sldNum" sz="quarter" idx="5"/>
          </p:nvPr>
        </p:nvSpPr>
        <p:spPr/>
        <p:txBody>
          <a:bodyPr/>
          <a:lstStyle/>
          <a:p>
            <a:fld id="{A54FE55B-B12F-D34E-BABE-A96000989226}" type="slidenum">
              <a:rPr lang="da-DK" smtClean="0"/>
              <a:t>7</a:t>
            </a:fld>
            <a:endParaRPr lang="da-DK"/>
          </a:p>
        </p:txBody>
      </p:sp>
    </p:spTree>
    <p:extLst>
      <p:ext uri="{BB962C8B-B14F-4D97-AF65-F5344CB8AC3E}">
        <p14:creationId xmlns:p14="http://schemas.microsoft.com/office/powerpoint/2010/main" val="1863070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"Mennesker køber ikke produkter.</a:t>
            </a:r>
          </a:p>
          <a:p>
            <a:r>
              <a:rPr lang="da-DK" dirty="0"/>
              <a:t>De køber resultater."</a:t>
            </a:r>
          </a:p>
          <a:p>
            <a:br>
              <a:rPr lang="da-DK" dirty="0"/>
            </a:br>
            <a:r>
              <a:rPr lang="da-DK" dirty="0"/>
              <a:t>"Produkter er værktøjer.</a:t>
            </a:r>
          </a:p>
          <a:p>
            <a:r>
              <a:rPr lang="da-DK" dirty="0"/>
              <a:t>Målet er livskvalitet."</a:t>
            </a:r>
          </a:p>
          <a:p>
            <a:endParaRPr lang="da-DK" dirty="0"/>
          </a:p>
        </p:txBody>
      </p:sp>
      <p:sp>
        <p:nvSpPr>
          <p:cNvPr id="4" name="Pladsholder til slidenummer 3"/>
          <p:cNvSpPr>
            <a:spLocks noGrp="1"/>
          </p:cNvSpPr>
          <p:nvPr>
            <p:ph type="sldNum" sz="quarter" idx="5"/>
          </p:nvPr>
        </p:nvSpPr>
        <p:spPr/>
        <p:txBody>
          <a:bodyPr/>
          <a:lstStyle/>
          <a:p>
            <a:fld id="{A54FE55B-B12F-D34E-BABE-A96000989226}" type="slidenum">
              <a:rPr lang="da-DK" smtClean="0"/>
              <a:t>8</a:t>
            </a:fld>
            <a:endParaRPr lang="da-DK"/>
          </a:p>
        </p:txBody>
      </p:sp>
    </p:spTree>
    <p:extLst>
      <p:ext uri="{BB962C8B-B14F-4D97-AF65-F5344CB8AC3E}">
        <p14:creationId xmlns:p14="http://schemas.microsoft.com/office/powerpoint/2010/main" val="2958316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"CILI handler ikke kun om produkter.</a:t>
            </a:r>
          </a:p>
          <a:p>
            <a:r>
              <a:rPr lang="da-DK" dirty="0"/>
              <a:t>Det handler om mennesker, relationer og udvikling."</a:t>
            </a:r>
          </a:p>
          <a:p>
            <a:endParaRPr lang="da-DK" dirty="0"/>
          </a:p>
        </p:txBody>
      </p:sp>
      <p:sp>
        <p:nvSpPr>
          <p:cNvPr id="4" name="Pladsholder til slidenummer 3"/>
          <p:cNvSpPr>
            <a:spLocks noGrp="1"/>
          </p:cNvSpPr>
          <p:nvPr>
            <p:ph type="sldNum" sz="quarter" idx="5"/>
          </p:nvPr>
        </p:nvSpPr>
        <p:spPr/>
        <p:txBody>
          <a:bodyPr/>
          <a:lstStyle/>
          <a:p>
            <a:fld id="{A54FE55B-B12F-D34E-BABE-A96000989226}" type="slidenum">
              <a:rPr lang="da-DK" smtClean="0"/>
              <a:t>12</a:t>
            </a:fld>
            <a:endParaRPr lang="da-DK"/>
          </a:p>
        </p:txBody>
      </p:sp>
    </p:spTree>
    <p:extLst>
      <p:ext uri="{BB962C8B-B14F-4D97-AF65-F5344CB8AC3E}">
        <p14:creationId xmlns:p14="http://schemas.microsoft.com/office/powerpoint/2010/main" val="3352045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"Verden har ændret sig, og måden virksomheder skaber vækst på har ændret sig med den.</a:t>
            </a:r>
            <a:endParaRPr lang="da-DK" dirty="0"/>
          </a:p>
          <a:p>
            <a:r>
              <a:rPr lang="da-DK" dirty="0"/>
              <a:t>Tidligere var reklamer den primære måde at nå kunder på. I dag stoler mennesker i langt højere grad på anbefalinger fra andre mennesker.</a:t>
            </a:r>
          </a:p>
          <a:p>
            <a:r>
              <a:rPr lang="da-DK" dirty="0"/>
              <a:t>Derfor er anbefalingsøkonomien blevet en af verdens stærkeste forretningsmodeller.</a:t>
            </a:r>
          </a:p>
          <a:p>
            <a:r>
              <a:rPr lang="da-DK" dirty="0"/>
              <a:t>I stedet for at virksomheder kommunikerer direkte til kunderne, deles erfaringer og anbefalinger gennem relationer og netværk.</a:t>
            </a:r>
          </a:p>
          <a:p>
            <a:r>
              <a:rPr lang="da-DK" dirty="0"/>
              <a:t>Når mennesker får en god oplevelse, deler de den naturligt med andre – og det skaber både tillid, værdi og vækst."</a:t>
            </a:r>
          </a:p>
        </p:txBody>
      </p:sp>
      <p:sp>
        <p:nvSpPr>
          <p:cNvPr id="4" name="Pladsholder til slidenummer 3"/>
          <p:cNvSpPr>
            <a:spLocks noGrp="1"/>
          </p:cNvSpPr>
          <p:nvPr>
            <p:ph type="sldNum" sz="quarter" idx="5"/>
          </p:nvPr>
        </p:nvSpPr>
        <p:spPr/>
        <p:txBody>
          <a:bodyPr/>
          <a:lstStyle/>
          <a:p>
            <a:fld id="{A54FE55B-B12F-D34E-BABE-A96000989226}" type="slidenum">
              <a:rPr lang="da-DK" smtClean="0"/>
              <a:t>13</a:t>
            </a:fld>
            <a:endParaRPr lang="da-DK"/>
          </a:p>
        </p:txBody>
      </p:sp>
    </p:spTree>
    <p:extLst>
      <p:ext uri="{BB962C8B-B14F-4D97-AF65-F5344CB8AC3E}">
        <p14:creationId xmlns:p14="http://schemas.microsoft.com/office/powerpoint/2010/main" val="2949454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E79B40-697F-A661-BACA-4A9E6CA9F321}"/>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108BAD93-981C-7176-F8E3-F3DDA029CB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FF3C6368-578F-1ACD-CEAC-147A72ACD235}"/>
              </a:ext>
            </a:extLst>
          </p:cNvPr>
          <p:cNvSpPr>
            <a:spLocks noGrp="1"/>
          </p:cNvSpPr>
          <p:nvPr>
            <p:ph type="dt" sz="half" idx="10"/>
          </p:nvPr>
        </p:nvSpPr>
        <p:spPr/>
        <p:txBody>
          <a:bodyPr/>
          <a:lstStyle/>
          <a:p>
            <a:fld id="{7676026D-18B1-F542-A23D-8175204F81FB}" type="datetimeFigureOut">
              <a:rPr lang="da-DK" smtClean="0"/>
              <a:t>17.06.2026</a:t>
            </a:fld>
            <a:endParaRPr lang="da-DK"/>
          </a:p>
        </p:txBody>
      </p:sp>
      <p:sp>
        <p:nvSpPr>
          <p:cNvPr id="5" name="Pladsholder til sidefod 4">
            <a:extLst>
              <a:ext uri="{FF2B5EF4-FFF2-40B4-BE49-F238E27FC236}">
                <a16:creationId xmlns:a16="http://schemas.microsoft.com/office/drawing/2014/main" id="{49D77C22-BFA8-5F91-5F6E-A0971A1E41C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08C4B58-337D-C909-C669-01558A1C5054}"/>
              </a:ext>
            </a:extLst>
          </p:cNvPr>
          <p:cNvSpPr>
            <a:spLocks noGrp="1"/>
          </p:cNvSpPr>
          <p:nvPr>
            <p:ph type="sldNum" sz="quarter" idx="12"/>
          </p:nvPr>
        </p:nvSpPr>
        <p:spPr/>
        <p:txBody>
          <a:bodyPr/>
          <a:lstStyle/>
          <a:p>
            <a:fld id="{4E7FFEED-DADB-E641-AEC9-DAA5AC9F810D}" type="slidenum">
              <a:rPr lang="da-DK" smtClean="0"/>
              <a:t>‹nr.›</a:t>
            </a:fld>
            <a:endParaRPr lang="da-DK"/>
          </a:p>
        </p:txBody>
      </p:sp>
    </p:spTree>
    <p:extLst>
      <p:ext uri="{BB962C8B-B14F-4D97-AF65-F5344CB8AC3E}">
        <p14:creationId xmlns:p14="http://schemas.microsoft.com/office/powerpoint/2010/main" val="99700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8F2A7D-B2F4-323D-311B-21CF4DB247F0}"/>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CB408E14-4990-6489-0A65-3DF0729317D6}"/>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DD5036B-E52E-D023-9805-CAA1E91221DE}"/>
              </a:ext>
            </a:extLst>
          </p:cNvPr>
          <p:cNvSpPr>
            <a:spLocks noGrp="1"/>
          </p:cNvSpPr>
          <p:nvPr>
            <p:ph type="dt" sz="half" idx="10"/>
          </p:nvPr>
        </p:nvSpPr>
        <p:spPr/>
        <p:txBody>
          <a:bodyPr/>
          <a:lstStyle/>
          <a:p>
            <a:fld id="{7676026D-18B1-F542-A23D-8175204F81FB}" type="datetimeFigureOut">
              <a:rPr lang="da-DK" smtClean="0"/>
              <a:t>17.06.2026</a:t>
            </a:fld>
            <a:endParaRPr lang="da-DK"/>
          </a:p>
        </p:txBody>
      </p:sp>
      <p:sp>
        <p:nvSpPr>
          <p:cNvPr id="5" name="Pladsholder til sidefod 4">
            <a:extLst>
              <a:ext uri="{FF2B5EF4-FFF2-40B4-BE49-F238E27FC236}">
                <a16:creationId xmlns:a16="http://schemas.microsoft.com/office/drawing/2014/main" id="{E8657EBA-A358-D279-7AA4-898C8965832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82DBD33-052E-2BF4-8071-0077D669814C}"/>
              </a:ext>
            </a:extLst>
          </p:cNvPr>
          <p:cNvSpPr>
            <a:spLocks noGrp="1"/>
          </p:cNvSpPr>
          <p:nvPr>
            <p:ph type="sldNum" sz="quarter" idx="12"/>
          </p:nvPr>
        </p:nvSpPr>
        <p:spPr/>
        <p:txBody>
          <a:bodyPr/>
          <a:lstStyle/>
          <a:p>
            <a:fld id="{4E7FFEED-DADB-E641-AEC9-DAA5AC9F810D}" type="slidenum">
              <a:rPr lang="da-DK" smtClean="0"/>
              <a:t>‹nr.›</a:t>
            </a:fld>
            <a:endParaRPr lang="da-DK"/>
          </a:p>
        </p:txBody>
      </p:sp>
    </p:spTree>
    <p:extLst>
      <p:ext uri="{BB962C8B-B14F-4D97-AF65-F5344CB8AC3E}">
        <p14:creationId xmlns:p14="http://schemas.microsoft.com/office/powerpoint/2010/main" val="1671470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66AE01AB-7164-C927-83E3-0C90C65E37B6}"/>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B1F9E34D-97EF-6BEB-318A-EDC1E15D711C}"/>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3851E3E-5C5F-7C2B-2D3B-1B5C7B6D7044}"/>
              </a:ext>
            </a:extLst>
          </p:cNvPr>
          <p:cNvSpPr>
            <a:spLocks noGrp="1"/>
          </p:cNvSpPr>
          <p:nvPr>
            <p:ph type="dt" sz="half" idx="10"/>
          </p:nvPr>
        </p:nvSpPr>
        <p:spPr/>
        <p:txBody>
          <a:bodyPr/>
          <a:lstStyle/>
          <a:p>
            <a:fld id="{7676026D-18B1-F542-A23D-8175204F81FB}" type="datetimeFigureOut">
              <a:rPr lang="da-DK" smtClean="0"/>
              <a:t>17.06.2026</a:t>
            </a:fld>
            <a:endParaRPr lang="da-DK"/>
          </a:p>
        </p:txBody>
      </p:sp>
      <p:sp>
        <p:nvSpPr>
          <p:cNvPr id="5" name="Pladsholder til sidefod 4">
            <a:extLst>
              <a:ext uri="{FF2B5EF4-FFF2-40B4-BE49-F238E27FC236}">
                <a16:creationId xmlns:a16="http://schemas.microsoft.com/office/drawing/2014/main" id="{23C77CCA-D0C6-3CD1-3582-0798C6CA136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BBBEC39-6F79-A470-1407-1F5E4CF46212}"/>
              </a:ext>
            </a:extLst>
          </p:cNvPr>
          <p:cNvSpPr>
            <a:spLocks noGrp="1"/>
          </p:cNvSpPr>
          <p:nvPr>
            <p:ph type="sldNum" sz="quarter" idx="12"/>
          </p:nvPr>
        </p:nvSpPr>
        <p:spPr/>
        <p:txBody>
          <a:bodyPr/>
          <a:lstStyle/>
          <a:p>
            <a:fld id="{4E7FFEED-DADB-E641-AEC9-DAA5AC9F810D}" type="slidenum">
              <a:rPr lang="da-DK" smtClean="0"/>
              <a:t>‹nr.›</a:t>
            </a:fld>
            <a:endParaRPr lang="da-DK"/>
          </a:p>
        </p:txBody>
      </p:sp>
    </p:spTree>
    <p:extLst>
      <p:ext uri="{BB962C8B-B14F-4D97-AF65-F5344CB8AC3E}">
        <p14:creationId xmlns:p14="http://schemas.microsoft.com/office/powerpoint/2010/main" val="2404156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714D94-B5A7-8F91-659A-54BECA9918DB}"/>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525770F-CBBF-651D-4B62-0288939A77F3}"/>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C093295-1184-B120-12B3-09733656AC83}"/>
              </a:ext>
            </a:extLst>
          </p:cNvPr>
          <p:cNvSpPr>
            <a:spLocks noGrp="1"/>
          </p:cNvSpPr>
          <p:nvPr>
            <p:ph type="dt" sz="half" idx="10"/>
          </p:nvPr>
        </p:nvSpPr>
        <p:spPr/>
        <p:txBody>
          <a:bodyPr/>
          <a:lstStyle/>
          <a:p>
            <a:fld id="{7676026D-18B1-F542-A23D-8175204F81FB}" type="datetimeFigureOut">
              <a:rPr lang="da-DK" smtClean="0"/>
              <a:t>17.06.2026</a:t>
            </a:fld>
            <a:endParaRPr lang="da-DK"/>
          </a:p>
        </p:txBody>
      </p:sp>
      <p:sp>
        <p:nvSpPr>
          <p:cNvPr id="5" name="Pladsholder til sidefod 4">
            <a:extLst>
              <a:ext uri="{FF2B5EF4-FFF2-40B4-BE49-F238E27FC236}">
                <a16:creationId xmlns:a16="http://schemas.microsoft.com/office/drawing/2014/main" id="{01EF6280-054D-4F6A-922A-DD0453A62A7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B1FA181-8BDE-C616-F9B5-41FC29567EE2}"/>
              </a:ext>
            </a:extLst>
          </p:cNvPr>
          <p:cNvSpPr>
            <a:spLocks noGrp="1"/>
          </p:cNvSpPr>
          <p:nvPr>
            <p:ph type="sldNum" sz="quarter" idx="12"/>
          </p:nvPr>
        </p:nvSpPr>
        <p:spPr/>
        <p:txBody>
          <a:bodyPr/>
          <a:lstStyle/>
          <a:p>
            <a:fld id="{4E7FFEED-DADB-E641-AEC9-DAA5AC9F810D}" type="slidenum">
              <a:rPr lang="da-DK" smtClean="0"/>
              <a:t>‹nr.›</a:t>
            </a:fld>
            <a:endParaRPr lang="da-DK"/>
          </a:p>
        </p:txBody>
      </p:sp>
    </p:spTree>
    <p:extLst>
      <p:ext uri="{BB962C8B-B14F-4D97-AF65-F5344CB8AC3E}">
        <p14:creationId xmlns:p14="http://schemas.microsoft.com/office/powerpoint/2010/main" val="1841932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25FE2C-9304-FA5E-3B65-8300C6F0C90F}"/>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FFF8F8AB-1C2B-0D4A-8B0D-86A9BECAA75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5C8B05E9-8E95-4064-8996-CE4AC86259CF}"/>
              </a:ext>
            </a:extLst>
          </p:cNvPr>
          <p:cNvSpPr>
            <a:spLocks noGrp="1"/>
          </p:cNvSpPr>
          <p:nvPr>
            <p:ph type="dt" sz="half" idx="10"/>
          </p:nvPr>
        </p:nvSpPr>
        <p:spPr/>
        <p:txBody>
          <a:bodyPr/>
          <a:lstStyle/>
          <a:p>
            <a:fld id="{7676026D-18B1-F542-A23D-8175204F81FB}" type="datetimeFigureOut">
              <a:rPr lang="da-DK" smtClean="0"/>
              <a:t>17.06.2026</a:t>
            </a:fld>
            <a:endParaRPr lang="da-DK"/>
          </a:p>
        </p:txBody>
      </p:sp>
      <p:sp>
        <p:nvSpPr>
          <p:cNvPr id="5" name="Pladsholder til sidefod 4">
            <a:extLst>
              <a:ext uri="{FF2B5EF4-FFF2-40B4-BE49-F238E27FC236}">
                <a16:creationId xmlns:a16="http://schemas.microsoft.com/office/drawing/2014/main" id="{4567352B-9FC6-40B9-842A-6A56183C988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77420AE-DF40-87AC-1445-98AFCAE7DE8E}"/>
              </a:ext>
            </a:extLst>
          </p:cNvPr>
          <p:cNvSpPr>
            <a:spLocks noGrp="1"/>
          </p:cNvSpPr>
          <p:nvPr>
            <p:ph type="sldNum" sz="quarter" idx="12"/>
          </p:nvPr>
        </p:nvSpPr>
        <p:spPr/>
        <p:txBody>
          <a:bodyPr/>
          <a:lstStyle/>
          <a:p>
            <a:fld id="{4E7FFEED-DADB-E641-AEC9-DAA5AC9F810D}" type="slidenum">
              <a:rPr lang="da-DK" smtClean="0"/>
              <a:t>‹nr.›</a:t>
            </a:fld>
            <a:endParaRPr lang="da-DK"/>
          </a:p>
        </p:txBody>
      </p:sp>
    </p:spTree>
    <p:extLst>
      <p:ext uri="{BB962C8B-B14F-4D97-AF65-F5344CB8AC3E}">
        <p14:creationId xmlns:p14="http://schemas.microsoft.com/office/powerpoint/2010/main" val="966316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25DE35-11DD-A974-CF63-990A17792DCF}"/>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15EC6DD5-0E0F-664D-E0A7-567CB7AEC6C4}"/>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0D9B1EFB-084D-BE83-9B1D-E44176E0B42C}"/>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FF232DD-5154-4BDF-675E-4EC9C9795275}"/>
              </a:ext>
            </a:extLst>
          </p:cNvPr>
          <p:cNvSpPr>
            <a:spLocks noGrp="1"/>
          </p:cNvSpPr>
          <p:nvPr>
            <p:ph type="dt" sz="half" idx="10"/>
          </p:nvPr>
        </p:nvSpPr>
        <p:spPr/>
        <p:txBody>
          <a:bodyPr/>
          <a:lstStyle/>
          <a:p>
            <a:fld id="{7676026D-18B1-F542-A23D-8175204F81FB}" type="datetimeFigureOut">
              <a:rPr lang="da-DK" smtClean="0"/>
              <a:t>17.06.2026</a:t>
            </a:fld>
            <a:endParaRPr lang="da-DK"/>
          </a:p>
        </p:txBody>
      </p:sp>
      <p:sp>
        <p:nvSpPr>
          <p:cNvPr id="6" name="Pladsholder til sidefod 5">
            <a:extLst>
              <a:ext uri="{FF2B5EF4-FFF2-40B4-BE49-F238E27FC236}">
                <a16:creationId xmlns:a16="http://schemas.microsoft.com/office/drawing/2014/main" id="{39788236-7C42-EDA3-FBB2-728F007217F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6A08C0C-4E35-6226-B69F-B58414FB8AF2}"/>
              </a:ext>
            </a:extLst>
          </p:cNvPr>
          <p:cNvSpPr>
            <a:spLocks noGrp="1"/>
          </p:cNvSpPr>
          <p:nvPr>
            <p:ph type="sldNum" sz="quarter" idx="12"/>
          </p:nvPr>
        </p:nvSpPr>
        <p:spPr/>
        <p:txBody>
          <a:bodyPr/>
          <a:lstStyle/>
          <a:p>
            <a:fld id="{4E7FFEED-DADB-E641-AEC9-DAA5AC9F810D}" type="slidenum">
              <a:rPr lang="da-DK" smtClean="0"/>
              <a:t>‹nr.›</a:t>
            </a:fld>
            <a:endParaRPr lang="da-DK"/>
          </a:p>
        </p:txBody>
      </p:sp>
    </p:spTree>
    <p:extLst>
      <p:ext uri="{BB962C8B-B14F-4D97-AF65-F5344CB8AC3E}">
        <p14:creationId xmlns:p14="http://schemas.microsoft.com/office/powerpoint/2010/main" val="943826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2C9844-0B57-DB4A-64D1-1BA0072FBE49}"/>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0C439C2-690F-0FE4-643D-A454764A42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B7B4CC84-DF1C-3A89-0556-AD6B0D3A05D3}"/>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3CDDA699-F731-79A5-0451-87B5B25975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1AF0FB3C-9115-316B-13B7-083E63E6BBDE}"/>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E43EC54E-69BB-4E06-978A-D245570F3436}"/>
              </a:ext>
            </a:extLst>
          </p:cNvPr>
          <p:cNvSpPr>
            <a:spLocks noGrp="1"/>
          </p:cNvSpPr>
          <p:nvPr>
            <p:ph type="dt" sz="half" idx="10"/>
          </p:nvPr>
        </p:nvSpPr>
        <p:spPr/>
        <p:txBody>
          <a:bodyPr/>
          <a:lstStyle/>
          <a:p>
            <a:fld id="{7676026D-18B1-F542-A23D-8175204F81FB}" type="datetimeFigureOut">
              <a:rPr lang="da-DK" smtClean="0"/>
              <a:t>17.06.2026</a:t>
            </a:fld>
            <a:endParaRPr lang="da-DK"/>
          </a:p>
        </p:txBody>
      </p:sp>
      <p:sp>
        <p:nvSpPr>
          <p:cNvPr id="8" name="Pladsholder til sidefod 7">
            <a:extLst>
              <a:ext uri="{FF2B5EF4-FFF2-40B4-BE49-F238E27FC236}">
                <a16:creationId xmlns:a16="http://schemas.microsoft.com/office/drawing/2014/main" id="{A0FCFB71-631B-FB32-8C0B-53DA5FF1A0CF}"/>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114070F1-0259-27B4-11F9-6954EC7EF7A8}"/>
              </a:ext>
            </a:extLst>
          </p:cNvPr>
          <p:cNvSpPr>
            <a:spLocks noGrp="1"/>
          </p:cNvSpPr>
          <p:nvPr>
            <p:ph type="sldNum" sz="quarter" idx="12"/>
          </p:nvPr>
        </p:nvSpPr>
        <p:spPr/>
        <p:txBody>
          <a:bodyPr/>
          <a:lstStyle/>
          <a:p>
            <a:fld id="{4E7FFEED-DADB-E641-AEC9-DAA5AC9F810D}" type="slidenum">
              <a:rPr lang="da-DK" smtClean="0"/>
              <a:t>‹nr.›</a:t>
            </a:fld>
            <a:endParaRPr lang="da-DK"/>
          </a:p>
        </p:txBody>
      </p:sp>
    </p:spTree>
    <p:extLst>
      <p:ext uri="{BB962C8B-B14F-4D97-AF65-F5344CB8AC3E}">
        <p14:creationId xmlns:p14="http://schemas.microsoft.com/office/powerpoint/2010/main" val="721728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D4E7A7-BA90-52A9-5A64-859B12B1CD9E}"/>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0A182786-8C8A-9B00-B99A-CA736430826B}"/>
              </a:ext>
            </a:extLst>
          </p:cNvPr>
          <p:cNvSpPr>
            <a:spLocks noGrp="1"/>
          </p:cNvSpPr>
          <p:nvPr>
            <p:ph type="dt" sz="half" idx="10"/>
          </p:nvPr>
        </p:nvSpPr>
        <p:spPr/>
        <p:txBody>
          <a:bodyPr/>
          <a:lstStyle/>
          <a:p>
            <a:fld id="{7676026D-18B1-F542-A23D-8175204F81FB}" type="datetimeFigureOut">
              <a:rPr lang="da-DK" smtClean="0"/>
              <a:t>17.06.2026</a:t>
            </a:fld>
            <a:endParaRPr lang="da-DK"/>
          </a:p>
        </p:txBody>
      </p:sp>
      <p:sp>
        <p:nvSpPr>
          <p:cNvPr id="4" name="Pladsholder til sidefod 3">
            <a:extLst>
              <a:ext uri="{FF2B5EF4-FFF2-40B4-BE49-F238E27FC236}">
                <a16:creationId xmlns:a16="http://schemas.microsoft.com/office/drawing/2014/main" id="{C2ACA2DA-7374-8C55-8912-C27CABD07AD1}"/>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D3B02DA3-48A6-A714-24EE-16EFE0E8B9A6}"/>
              </a:ext>
            </a:extLst>
          </p:cNvPr>
          <p:cNvSpPr>
            <a:spLocks noGrp="1"/>
          </p:cNvSpPr>
          <p:nvPr>
            <p:ph type="sldNum" sz="quarter" idx="12"/>
          </p:nvPr>
        </p:nvSpPr>
        <p:spPr/>
        <p:txBody>
          <a:bodyPr/>
          <a:lstStyle/>
          <a:p>
            <a:fld id="{4E7FFEED-DADB-E641-AEC9-DAA5AC9F810D}" type="slidenum">
              <a:rPr lang="da-DK" smtClean="0"/>
              <a:t>‹nr.›</a:t>
            </a:fld>
            <a:endParaRPr lang="da-DK"/>
          </a:p>
        </p:txBody>
      </p:sp>
    </p:spTree>
    <p:extLst>
      <p:ext uri="{BB962C8B-B14F-4D97-AF65-F5344CB8AC3E}">
        <p14:creationId xmlns:p14="http://schemas.microsoft.com/office/powerpoint/2010/main" val="1302756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E614938-C261-980D-B311-0EA524962815}"/>
              </a:ext>
            </a:extLst>
          </p:cNvPr>
          <p:cNvSpPr>
            <a:spLocks noGrp="1"/>
          </p:cNvSpPr>
          <p:nvPr>
            <p:ph type="dt" sz="half" idx="10"/>
          </p:nvPr>
        </p:nvSpPr>
        <p:spPr/>
        <p:txBody>
          <a:bodyPr/>
          <a:lstStyle/>
          <a:p>
            <a:fld id="{7676026D-18B1-F542-A23D-8175204F81FB}" type="datetimeFigureOut">
              <a:rPr lang="da-DK" smtClean="0"/>
              <a:t>17.06.2026</a:t>
            </a:fld>
            <a:endParaRPr lang="da-DK"/>
          </a:p>
        </p:txBody>
      </p:sp>
      <p:sp>
        <p:nvSpPr>
          <p:cNvPr id="3" name="Pladsholder til sidefod 2">
            <a:extLst>
              <a:ext uri="{FF2B5EF4-FFF2-40B4-BE49-F238E27FC236}">
                <a16:creationId xmlns:a16="http://schemas.microsoft.com/office/drawing/2014/main" id="{27AD4262-9710-CD94-73D6-2F735385F9F2}"/>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23C4FCD6-B91B-064F-CF95-73B0871DF2D3}"/>
              </a:ext>
            </a:extLst>
          </p:cNvPr>
          <p:cNvSpPr>
            <a:spLocks noGrp="1"/>
          </p:cNvSpPr>
          <p:nvPr>
            <p:ph type="sldNum" sz="quarter" idx="12"/>
          </p:nvPr>
        </p:nvSpPr>
        <p:spPr/>
        <p:txBody>
          <a:bodyPr/>
          <a:lstStyle/>
          <a:p>
            <a:fld id="{4E7FFEED-DADB-E641-AEC9-DAA5AC9F810D}" type="slidenum">
              <a:rPr lang="da-DK" smtClean="0"/>
              <a:t>‹nr.›</a:t>
            </a:fld>
            <a:endParaRPr lang="da-DK"/>
          </a:p>
        </p:txBody>
      </p:sp>
    </p:spTree>
    <p:extLst>
      <p:ext uri="{BB962C8B-B14F-4D97-AF65-F5344CB8AC3E}">
        <p14:creationId xmlns:p14="http://schemas.microsoft.com/office/powerpoint/2010/main" val="1717452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60212C-7156-9544-1AD2-799438EFAA32}"/>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4E57B707-EAD6-C1B9-A808-B5C63AB588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F5F93F90-0897-9A4C-0851-CF4D58DBD5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46F0AEC-1CA2-D3AB-0DF6-A9383033A2DD}"/>
              </a:ext>
            </a:extLst>
          </p:cNvPr>
          <p:cNvSpPr>
            <a:spLocks noGrp="1"/>
          </p:cNvSpPr>
          <p:nvPr>
            <p:ph type="dt" sz="half" idx="10"/>
          </p:nvPr>
        </p:nvSpPr>
        <p:spPr/>
        <p:txBody>
          <a:bodyPr/>
          <a:lstStyle/>
          <a:p>
            <a:fld id="{7676026D-18B1-F542-A23D-8175204F81FB}" type="datetimeFigureOut">
              <a:rPr lang="da-DK" smtClean="0"/>
              <a:t>17.06.2026</a:t>
            </a:fld>
            <a:endParaRPr lang="da-DK"/>
          </a:p>
        </p:txBody>
      </p:sp>
      <p:sp>
        <p:nvSpPr>
          <p:cNvPr id="6" name="Pladsholder til sidefod 5">
            <a:extLst>
              <a:ext uri="{FF2B5EF4-FFF2-40B4-BE49-F238E27FC236}">
                <a16:creationId xmlns:a16="http://schemas.microsoft.com/office/drawing/2014/main" id="{FCD45943-AD70-B7B9-1EB5-EB62F1395EF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B2F8304-E34E-9ACE-FCE7-3A90E6E34299}"/>
              </a:ext>
            </a:extLst>
          </p:cNvPr>
          <p:cNvSpPr>
            <a:spLocks noGrp="1"/>
          </p:cNvSpPr>
          <p:nvPr>
            <p:ph type="sldNum" sz="quarter" idx="12"/>
          </p:nvPr>
        </p:nvSpPr>
        <p:spPr/>
        <p:txBody>
          <a:bodyPr/>
          <a:lstStyle/>
          <a:p>
            <a:fld id="{4E7FFEED-DADB-E641-AEC9-DAA5AC9F810D}" type="slidenum">
              <a:rPr lang="da-DK" smtClean="0"/>
              <a:t>‹nr.›</a:t>
            </a:fld>
            <a:endParaRPr lang="da-DK"/>
          </a:p>
        </p:txBody>
      </p:sp>
    </p:spTree>
    <p:extLst>
      <p:ext uri="{BB962C8B-B14F-4D97-AF65-F5344CB8AC3E}">
        <p14:creationId xmlns:p14="http://schemas.microsoft.com/office/powerpoint/2010/main" val="4830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CA8857-E7AC-4EF5-DDF2-29E079793E22}"/>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53C98D53-377C-3C2B-D742-5DC70695D6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8A5DBE6F-242A-D3A3-6FCF-E66DD9057D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49B8BC0A-40B3-3C9F-31C6-51A016C9B343}"/>
              </a:ext>
            </a:extLst>
          </p:cNvPr>
          <p:cNvSpPr>
            <a:spLocks noGrp="1"/>
          </p:cNvSpPr>
          <p:nvPr>
            <p:ph type="dt" sz="half" idx="10"/>
          </p:nvPr>
        </p:nvSpPr>
        <p:spPr/>
        <p:txBody>
          <a:bodyPr/>
          <a:lstStyle/>
          <a:p>
            <a:fld id="{7676026D-18B1-F542-A23D-8175204F81FB}" type="datetimeFigureOut">
              <a:rPr lang="da-DK" smtClean="0"/>
              <a:t>17.06.2026</a:t>
            </a:fld>
            <a:endParaRPr lang="da-DK"/>
          </a:p>
        </p:txBody>
      </p:sp>
      <p:sp>
        <p:nvSpPr>
          <p:cNvPr id="6" name="Pladsholder til sidefod 5">
            <a:extLst>
              <a:ext uri="{FF2B5EF4-FFF2-40B4-BE49-F238E27FC236}">
                <a16:creationId xmlns:a16="http://schemas.microsoft.com/office/drawing/2014/main" id="{59A75AC9-80AC-9A43-1A56-5B78F5FF694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BBA559C-20E6-8E27-B764-D573D9ADA42B}"/>
              </a:ext>
            </a:extLst>
          </p:cNvPr>
          <p:cNvSpPr>
            <a:spLocks noGrp="1"/>
          </p:cNvSpPr>
          <p:nvPr>
            <p:ph type="sldNum" sz="quarter" idx="12"/>
          </p:nvPr>
        </p:nvSpPr>
        <p:spPr/>
        <p:txBody>
          <a:bodyPr/>
          <a:lstStyle/>
          <a:p>
            <a:fld id="{4E7FFEED-DADB-E641-AEC9-DAA5AC9F810D}" type="slidenum">
              <a:rPr lang="da-DK" smtClean="0"/>
              <a:t>‹nr.›</a:t>
            </a:fld>
            <a:endParaRPr lang="da-DK"/>
          </a:p>
        </p:txBody>
      </p:sp>
    </p:spTree>
    <p:extLst>
      <p:ext uri="{BB962C8B-B14F-4D97-AF65-F5344CB8AC3E}">
        <p14:creationId xmlns:p14="http://schemas.microsoft.com/office/powerpoint/2010/main" val="4257440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775534E8-570A-CC3E-05D0-5FE3C952AA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4F214994-2B93-58D8-CF89-5A8D65621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30F4666-A082-1CAC-8E12-73D2ADD1C2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676026D-18B1-F542-A23D-8175204F81FB}" type="datetimeFigureOut">
              <a:rPr lang="da-DK" smtClean="0"/>
              <a:t>17.06.2026</a:t>
            </a:fld>
            <a:endParaRPr lang="da-DK"/>
          </a:p>
        </p:txBody>
      </p:sp>
      <p:sp>
        <p:nvSpPr>
          <p:cNvPr id="5" name="Pladsholder til sidefod 4">
            <a:extLst>
              <a:ext uri="{FF2B5EF4-FFF2-40B4-BE49-F238E27FC236}">
                <a16:creationId xmlns:a16="http://schemas.microsoft.com/office/drawing/2014/main" id="{02F8F5D5-5A5A-D7E7-71B8-BA857B90B4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CDA26DF3-0D5D-45A4-0232-61BD7F6B1A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7FFEED-DADB-E641-AEC9-DAA5AC9F810D}" type="slidenum">
              <a:rPr lang="da-DK" smtClean="0"/>
              <a:t>‹nr.›</a:t>
            </a:fld>
            <a:endParaRPr lang="da-DK"/>
          </a:p>
        </p:txBody>
      </p:sp>
    </p:spTree>
    <p:extLst>
      <p:ext uri="{BB962C8B-B14F-4D97-AF65-F5344CB8AC3E}">
        <p14:creationId xmlns:p14="http://schemas.microsoft.com/office/powerpoint/2010/main" val="2945409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F8646E74-99A7-3E65-D478-A52FB81B34DF}"/>
              </a:ext>
            </a:extLst>
          </p:cNvPr>
          <p:cNvPicPr>
            <a:picLocks noChangeAspect="1"/>
          </p:cNvPicPr>
          <p:nvPr/>
        </p:nvPicPr>
        <p:blipFill>
          <a:blip r:embed="rId4"/>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23514190"/>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lede 3">
            <a:extLst>
              <a:ext uri="{FF2B5EF4-FFF2-40B4-BE49-F238E27FC236}">
                <a16:creationId xmlns:a16="http://schemas.microsoft.com/office/drawing/2014/main" id="{EE6AAD2C-986B-3744-A741-8BFB6DF704E8}"/>
              </a:ext>
            </a:extLst>
          </p:cNvPr>
          <p:cNvPicPr>
            <a:picLocks noChangeAspect="1"/>
          </p:cNvPicPr>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69843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lede 3">
            <a:extLst>
              <a:ext uri="{FF2B5EF4-FFF2-40B4-BE49-F238E27FC236}">
                <a16:creationId xmlns:a16="http://schemas.microsoft.com/office/drawing/2014/main" id="{9B7B33FF-25F3-3683-C552-9ED7AA8DE93A}"/>
              </a:ext>
            </a:extLst>
          </p:cNvPr>
          <p:cNvPicPr>
            <a:picLocks noChangeAspect="1"/>
          </p:cNvPicPr>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360896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lede 3">
            <a:extLst>
              <a:ext uri="{FF2B5EF4-FFF2-40B4-BE49-F238E27FC236}">
                <a16:creationId xmlns:a16="http://schemas.microsoft.com/office/drawing/2014/main" id="{467ED4C8-6B45-CC74-068A-C087ED1BC56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041638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F3B072-4F6C-44E7-4EEF-8E4139E8135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lede 3">
            <a:extLst>
              <a:ext uri="{FF2B5EF4-FFF2-40B4-BE49-F238E27FC236}">
                <a16:creationId xmlns:a16="http://schemas.microsoft.com/office/drawing/2014/main" id="{BD65BCC0-B274-F30E-3806-ABD76297B065}"/>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892128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lede 4">
            <a:extLst>
              <a:ext uri="{FF2B5EF4-FFF2-40B4-BE49-F238E27FC236}">
                <a16:creationId xmlns:a16="http://schemas.microsoft.com/office/drawing/2014/main" id="{2675616F-A86B-C85F-F18C-975234F44C7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669277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lede 2">
            <a:extLst>
              <a:ext uri="{FF2B5EF4-FFF2-40B4-BE49-F238E27FC236}">
                <a16:creationId xmlns:a16="http://schemas.microsoft.com/office/drawing/2014/main" id="{DA22AFD4-85FA-9C36-E6D9-FF999863B0D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767571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lede 2">
            <a:extLst>
              <a:ext uri="{FF2B5EF4-FFF2-40B4-BE49-F238E27FC236}">
                <a16:creationId xmlns:a16="http://schemas.microsoft.com/office/drawing/2014/main" id="{528C60E2-3E9C-62FE-85A7-8D96E3E04B1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206977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lede 4">
            <a:extLst>
              <a:ext uri="{FF2B5EF4-FFF2-40B4-BE49-F238E27FC236}">
                <a16:creationId xmlns:a16="http://schemas.microsoft.com/office/drawing/2014/main" id="{23AF53A9-C936-E6A8-30F5-F0C593CA9557}"/>
              </a:ext>
            </a:extLst>
          </p:cNvPr>
          <p:cNvPicPr>
            <a:picLocks noChangeAspect="1"/>
          </p:cNvPicPr>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559785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lede 4">
            <a:extLst>
              <a:ext uri="{FF2B5EF4-FFF2-40B4-BE49-F238E27FC236}">
                <a16:creationId xmlns:a16="http://schemas.microsoft.com/office/drawing/2014/main" id="{8F90662F-46A8-1935-5A1E-D140D915A90A}"/>
              </a:ext>
            </a:extLst>
          </p:cNvPr>
          <p:cNvPicPr>
            <a:picLocks noChangeAspect="1"/>
          </p:cNvPicPr>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751355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lede 2">
            <a:extLst>
              <a:ext uri="{FF2B5EF4-FFF2-40B4-BE49-F238E27FC236}">
                <a16:creationId xmlns:a16="http://schemas.microsoft.com/office/drawing/2014/main" id="{41AC98C9-A8A7-2588-C515-56BC01BD3F9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955331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Billede 5">
            <a:extLst>
              <a:ext uri="{FF2B5EF4-FFF2-40B4-BE49-F238E27FC236}">
                <a16:creationId xmlns:a16="http://schemas.microsoft.com/office/drawing/2014/main" id="{589A8154-22B8-A54B-BBE7-5A8A847BF31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092835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lede 2">
            <a:extLst>
              <a:ext uri="{FF2B5EF4-FFF2-40B4-BE49-F238E27FC236}">
                <a16:creationId xmlns:a16="http://schemas.microsoft.com/office/drawing/2014/main" id="{00B97876-513D-38BD-46EA-8D979FBD1A2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799022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lede 3">
            <a:extLst>
              <a:ext uri="{FF2B5EF4-FFF2-40B4-BE49-F238E27FC236}">
                <a16:creationId xmlns:a16="http://schemas.microsoft.com/office/drawing/2014/main" id="{BF716C28-838E-1155-B0A3-ED64129F4F0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236197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lede 2" descr="Et billede, der indeholder tekst, skærmbillede, design&#10;&#10;Automatisk genereret beskrivelse">
            <a:extLst>
              <a:ext uri="{FF2B5EF4-FFF2-40B4-BE49-F238E27FC236}">
                <a16:creationId xmlns:a16="http://schemas.microsoft.com/office/drawing/2014/main" id="{844CFF38-B051-F299-3A81-95249CABF89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714987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lede 3">
            <a:extLst>
              <a:ext uri="{FF2B5EF4-FFF2-40B4-BE49-F238E27FC236}">
                <a16:creationId xmlns:a16="http://schemas.microsoft.com/office/drawing/2014/main" id="{095B87D8-001C-C2EF-38DE-13206E35D245}"/>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955971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Billede 2" descr="Et billede, der indeholder tekst, skærmbillede&#10;&#10;Automatisk genereret beskrivelse">
            <a:extLst>
              <a:ext uri="{FF2B5EF4-FFF2-40B4-BE49-F238E27FC236}">
                <a16:creationId xmlns:a16="http://schemas.microsoft.com/office/drawing/2014/main" id="{F86E3DF5-20EC-DEBD-F5EB-0EB04CF05CD9}"/>
              </a:ext>
            </a:extLst>
          </p:cNvPr>
          <p:cNvPicPr>
            <a:picLocks noChangeAspect="1"/>
          </p:cNvPicPr>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97171561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736</TotalTime>
  <Words>1303</Words>
  <Application>Microsoft Macintosh PowerPoint</Application>
  <PresentationFormat>Widescreen</PresentationFormat>
  <Paragraphs>76</Paragraphs>
  <Slides>17</Slides>
  <Notes>12</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17</vt:i4>
      </vt:variant>
    </vt:vector>
  </HeadingPairs>
  <TitlesOfParts>
    <vt:vector size="21" baseType="lpstr">
      <vt:lpstr>Aptos</vt:lpstr>
      <vt:lpstr>Aptos Display</vt:lpstr>
      <vt:lpstr>Arial</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Morten Dam</dc:creator>
  <cp:lastModifiedBy>Morten Dam</cp:lastModifiedBy>
  <cp:revision>16</cp:revision>
  <dcterms:created xsi:type="dcterms:W3CDTF">2026-06-01T11:46:32Z</dcterms:created>
  <dcterms:modified xsi:type="dcterms:W3CDTF">2026-06-17T18:59:52Z</dcterms:modified>
</cp:coreProperties>
</file>