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258" r:id="rId4"/>
    <p:sldId id="257" r:id="rId5"/>
    <p:sldId id="282" r:id="rId6"/>
    <p:sldId id="281" r:id="rId7"/>
    <p:sldId id="280" r:id="rId8"/>
    <p:sldId id="264" r:id="rId9"/>
    <p:sldId id="273" r:id="rId10"/>
    <p:sldId id="274" r:id="rId11"/>
    <p:sldId id="275" r:id="rId12"/>
    <p:sldId id="266" r:id="rId13"/>
    <p:sldId id="270" r:id="rId14"/>
    <p:sldId id="286" r:id="rId15"/>
    <p:sldId id="285" r:id="rId16"/>
    <p:sldId id="276" r:id="rId17"/>
    <p:sldId id="288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2"/>
    <p:restoredTop sz="76253"/>
  </p:normalViewPr>
  <p:slideViewPr>
    <p:cSldViewPr snapToGrid="0">
      <p:cViewPr varScale="1">
        <p:scale>
          <a:sx n="100" d="100"/>
          <a:sy n="100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8B419-8040-794A-BBE1-6773FB0232D9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E55B-B12F-D34E-BABE-A96000989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929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"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Thank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being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here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da-DK" dirty="0"/>
            </a:b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I’d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like to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share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thousands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around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have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chosen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 business </a:t>
            </a: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combines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cutting-edge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technology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wellness, and a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modern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approach to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creating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53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100+ </a:t>
            </a:r>
            <a:r>
              <a:rPr lang="da-DK" dirty="0" err="1"/>
              <a:t>ingredients</a:t>
            </a:r>
            <a:r>
              <a:rPr lang="da-DK" dirty="0"/>
              <a:t> in MIST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64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CILI </a:t>
            </a:r>
            <a:r>
              <a:rPr lang="da-DK" dirty="0" err="1"/>
              <a:t>isn’t</a:t>
            </a:r>
            <a:r>
              <a:rPr lang="da-DK" dirty="0"/>
              <a:t> just </a:t>
            </a:r>
            <a:r>
              <a:rPr lang="da-DK" dirty="0" err="1"/>
              <a:t>about</a:t>
            </a:r>
            <a:r>
              <a:rPr lang="da-DK" dirty="0"/>
              <a:t> products – </a:t>
            </a:r>
            <a:r>
              <a:rPr lang="da-DK" dirty="0" err="1"/>
              <a:t>it’s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people</a:t>
            </a:r>
            <a:r>
              <a:rPr lang="da-DK" dirty="0"/>
              <a:t>, </a:t>
            </a:r>
            <a:r>
              <a:rPr lang="da-DK" dirty="0" err="1"/>
              <a:t>relationships</a:t>
            </a:r>
            <a:r>
              <a:rPr lang="da-DK" dirty="0"/>
              <a:t> and </a:t>
            </a:r>
            <a:r>
              <a:rPr lang="da-DK" dirty="0" err="1"/>
              <a:t>growth</a:t>
            </a:r>
            <a:r>
              <a:rPr lang="da-DK" dirty="0"/>
              <a:t>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204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"The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has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changed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and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way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businesses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growth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has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changed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with it.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Previously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primarily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reached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customers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through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traditional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marketing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advertising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large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groups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recommendations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have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become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one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strongest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ways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build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trust in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increasingly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recommendations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from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others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Therefore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have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chosen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focus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on the most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powerful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form of marketing: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Instead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communicating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directly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with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customers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share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experiences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recommendations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through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relationships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networks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have a positive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experience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naturally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share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it with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others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–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both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trust,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value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growth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."**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9454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Affiliate</a:t>
            </a:r>
            <a:r>
              <a:rPr lang="da-DK" b="1" dirty="0"/>
              <a:t> marketing is a </a:t>
            </a:r>
            <a:r>
              <a:rPr lang="da-DK" b="1" dirty="0" err="1"/>
              <a:t>modern</a:t>
            </a:r>
            <a:r>
              <a:rPr lang="da-DK" b="1" dirty="0"/>
              <a:t> </a:t>
            </a:r>
            <a:r>
              <a:rPr lang="da-DK" b="1" dirty="0" err="1"/>
              <a:t>way</a:t>
            </a:r>
            <a:r>
              <a:rPr lang="da-DK" b="1" dirty="0"/>
              <a:t> to </a:t>
            </a:r>
            <a:r>
              <a:rPr lang="da-DK" b="1" dirty="0" err="1"/>
              <a:t>generate</a:t>
            </a:r>
            <a:r>
              <a:rPr lang="da-DK" b="1" dirty="0"/>
              <a:t> sales </a:t>
            </a:r>
            <a:r>
              <a:rPr lang="da-DK" b="1" dirty="0" err="1"/>
              <a:t>through</a:t>
            </a:r>
            <a:r>
              <a:rPr lang="da-DK" b="1" dirty="0"/>
              <a:t> </a:t>
            </a:r>
            <a:r>
              <a:rPr lang="da-DK" b="1" dirty="0" err="1"/>
              <a:t>recommendations</a:t>
            </a:r>
            <a:r>
              <a:rPr lang="da-DK" b="1" dirty="0"/>
              <a:t>.</a:t>
            </a:r>
            <a:endParaRPr lang="da-DK" dirty="0"/>
          </a:p>
          <a:p>
            <a:r>
              <a:rPr lang="da-DK" dirty="0"/>
              <a:t>The basic </a:t>
            </a:r>
            <a:r>
              <a:rPr lang="da-DK" dirty="0" err="1"/>
              <a:t>principle</a:t>
            </a:r>
            <a:r>
              <a:rPr lang="da-DK" dirty="0"/>
              <a:t> is simple:</a:t>
            </a:r>
          </a:p>
          <a:p>
            <a:r>
              <a:rPr lang="da-DK" dirty="0"/>
              <a:t>First, a person </a:t>
            </a:r>
            <a:r>
              <a:rPr lang="da-DK" dirty="0" err="1"/>
              <a:t>clicks</a:t>
            </a:r>
            <a:r>
              <a:rPr lang="da-DK" dirty="0"/>
              <a:t> on a </a:t>
            </a:r>
            <a:r>
              <a:rPr lang="da-DK" dirty="0" err="1"/>
              <a:t>unique</a:t>
            </a:r>
            <a:r>
              <a:rPr lang="da-DK" dirty="0"/>
              <a:t> link </a:t>
            </a:r>
            <a:r>
              <a:rPr lang="da-DK" dirty="0" err="1"/>
              <a:t>that</a:t>
            </a:r>
            <a:r>
              <a:rPr lang="da-DK" dirty="0"/>
              <a:t> is </a:t>
            </a:r>
            <a:r>
              <a:rPr lang="da-DK" dirty="0" err="1"/>
              <a:t>connected</a:t>
            </a:r>
            <a:r>
              <a:rPr lang="da-DK" dirty="0"/>
              <a:t> to the person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shared</a:t>
            </a:r>
            <a:r>
              <a:rPr lang="da-DK" dirty="0"/>
              <a:t> the </a:t>
            </a:r>
            <a:r>
              <a:rPr lang="da-DK" dirty="0" err="1"/>
              <a:t>recommendation</a:t>
            </a:r>
            <a:r>
              <a:rPr lang="da-DK" dirty="0"/>
              <a:t>.</a:t>
            </a:r>
          </a:p>
          <a:p>
            <a:r>
              <a:rPr lang="da-DK" dirty="0"/>
              <a:t>If the </a:t>
            </a:r>
            <a:r>
              <a:rPr lang="da-DK" dirty="0" err="1"/>
              <a:t>customer</a:t>
            </a:r>
            <a:r>
              <a:rPr lang="da-DK" dirty="0"/>
              <a:t> </a:t>
            </a:r>
            <a:r>
              <a:rPr lang="da-DK" dirty="0" err="1"/>
              <a:t>chooses</a:t>
            </a:r>
            <a:r>
              <a:rPr lang="da-DK" dirty="0"/>
              <a:t> to purchase a product, the </a:t>
            </a:r>
            <a:r>
              <a:rPr lang="da-DK" dirty="0" err="1"/>
              <a:t>transaction</a:t>
            </a:r>
            <a:r>
              <a:rPr lang="da-DK" dirty="0"/>
              <a:t> is </a:t>
            </a:r>
            <a:r>
              <a:rPr lang="da-DK" dirty="0" err="1"/>
              <a:t>automatically</a:t>
            </a:r>
            <a:r>
              <a:rPr lang="da-DK" dirty="0"/>
              <a:t> </a:t>
            </a:r>
            <a:r>
              <a:rPr lang="da-DK" dirty="0" err="1"/>
              <a:t>recorded</a:t>
            </a:r>
            <a:r>
              <a:rPr lang="da-DK" dirty="0"/>
              <a:t> in the system.</a:t>
            </a:r>
          </a:p>
          <a:p>
            <a:r>
              <a:rPr lang="da-DK" dirty="0" err="1"/>
              <a:t>Once</a:t>
            </a:r>
            <a:r>
              <a:rPr lang="da-DK" dirty="0"/>
              <a:t> the purchase has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completed</a:t>
            </a:r>
            <a:r>
              <a:rPr lang="da-DK" dirty="0"/>
              <a:t> and </a:t>
            </a:r>
            <a:r>
              <a:rPr lang="da-DK" dirty="0" err="1"/>
              <a:t>confirmed</a:t>
            </a:r>
            <a:r>
              <a:rPr lang="da-DK" dirty="0"/>
              <a:t>, a </a:t>
            </a:r>
            <a:r>
              <a:rPr lang="da-DK" dirty="0" err="1"/>
              <a:t>commission</a:t>
            </a:r>
            <a:r>
              <a:rPr lang="da-DK" dirty="0"/>
              <a:t> is </a:t>
            </a:r>
            <a:r>
              <a:rPr lang="da-DK" dirty="0" err="1"/>
              <a:t>paid</a:t>
            </a:r>
            <a:r>
              <a:rPr lang="da-DK" dirty="0"/>
              <a:t> to the person </a:t>
            </a:r>
            <a:r>
              <a:rPr lang="da-DK" dirty="0" err="1"/>
              <a:t>who</a:t>
            </a:r>
            <a:r>
              <a:rPr lang="da-DK" dirty="0"/>
              <a:t> referred the </a:t>
            </a:r>
            <a:r>
              <a:rPr lang="da-DK" dirty="0" err="1"/>
              <a:t>customer</a:t>
            </a:r>
            <a:r>
              <a:rPr lang="da-DK" dirty="0"/>
              <a:t>.</a:t>
            </a:r>
          </a:p>
          <a:p>
            <a:r>
              <a:rPr lang="da-DK" dirty="0"/>
              <a:t>It is a model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companies</a:t>
            </a:r>
            <a:r>
              <a:rPr lang="da-DK" dirty="0"/>
              <a:t> love </a:t>
            </a:r>
            <a:r>
              <a:rPr lang="da-DK" dirty="0" err="1"/>
              <a:t>because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pay for </a:t>
            </a:r>
            <a:r>
              <a:rPr lang="da-DK" dirty="0" err="1"/>
              <a:t>actual</a:t>
            </a:r>
            <a:r>
              <a:rPr lang="da-DK" dirty="0"/>
              <a:t> </a:t>
            </a:r>
            <a:r>
              <a:rPr lang="da-DK" dirty="0" err="1"/>
              <a:t>results</a:t>
            </a:r>
            <a:r>
              <a:rPr lang="da-DK" dirty="0"/>
              <a:t>—and it gives </a:t>
            </a:r>
            <a:r>
              <a:rPr lang="da-DK" dirty="0" err="1"/>
              <a:t>people</a:t>
            </a:r>
            <a:r>
              <a:rPr lang="da-DK" dirty="0"/>
              <a:t> the </a:t>
            </a:r>
            <a:r>
              <a:rPr lang="da-DK" dirty="0" err="1"/>
              <a:t>opportunity</a:t>
            </a:r>
            <a:r>
              <a:rPr lang="da-DK" dirty="0"/>
              <a:t> to </a:t>
            </a:r>
            <a:r>
              <a:rPr lang="da-DK" dirty="0" err="1"/>
              <a:t>earn</a:t>
            </a:r>
            <a:r>
              <a:rPr lang="da-DK" dirty="0"/>
              <a:t> </a:t>
            </a:r>
            <a:r>
              <a:rPr lang="da-DK" dirty="0" err="1"/>
              <a:t>income</a:t>
            </a:r>
            <a:r>
              <a:rPr lang="da-DK" dirty="0"/>
              <a:t> by </a:t>
            </a:r>
            <a:r>
              <a:rPr lang="da-DK" dirty="0" err="1"/>
              <a:t>sharing</a:t>
            </a:r>
            <a:r>
              <a:rPr lang="da-DK" dirty="0"/>
              <a:t> products and solutions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believe</a:t>
            </a:r>
            <a:r>
              <a:rPr lang="da-DK" dirty="0"/>
              <a:t> in.</a:t>
            </a:r>
          </a:p>
          <a:p>
            <a:r>
              <a:rPr lang="da-DK" dirty="0" err="1"/>
              <a:t>That</a:t>
            </a:r>
            <a:r>
              <a:rPr lang="da-DK" dirty="0"/>
              <a:t> is </a:t>
            </a:r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affiliate</a:t>
            </a:r>
            <a:r>
              <a:rPr lang="da-DK" dirty="0"/>
              <a:t> marketing is </a:t>
            </a:r>
            <a:r>
              <a:rPr lang="da-DK" dirty="0" err="1"/>
              <a:t>now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of the fastest-growing trends in sales and online </a:t>
            </a:r>
            <a:r>
              <a:rPr lang="da-DK" dirty="0" err="1"/>
              <a:t>commerce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23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One of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questions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I’m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often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asked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is: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really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for?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And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answer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simple —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it’s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not for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one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specific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type of person.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see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students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freedom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experience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Families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would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like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greater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financial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security.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Entrepreneurs and business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owners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customers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additional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income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streams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retirees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stay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active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new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all have in common is not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age,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background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or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experience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have in common is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goal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desire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something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in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lives.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311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668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62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Are Living in a New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Era</a:t>
            </a:r>
            <a:endParaRPr lang="da-DK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1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da-DK" b="0" i="1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da-DK" b="0" i="1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1" u="none" strike="noStrike" dirty="0" err="1">
                <a:solidFill>
                  <a:srgbClr val="000000"/>
                </a:solidFill>
                <a:effectLst/>
              </a:rPr>
              <a:t>changing</a:t>
            </a:r>
            <a:r>
              <a:rPr lang="da-DK" b="0" i="1" u="none" strike="noStrike" dirty="0">
                <a:solidFill>
                  <a:srgbClr val="000000"/>
                </a:solidFill>
                <a:effectLst/>
              </a:rPr>
              <a:t> faster </a:t>
            </a:r>
            <a:r>
              <a:rPr lang="da-DK" b="0" i="1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1" u="none" strike="noStrike" dirty="0">
                <a:solidFill>
                  <a:srgbClr val="000000"/>
                </a:solidFill>
                <a:effectLst/>
              </a:rPr>
              <a:t> ever </a:t>
            </a:r>
            <a:r>
              <a:rPr lang="da-DK" b="0" i="1" u="none" strike="noStrike" dirty="0" err="1">
                <a:solidFill>
                  <a:srgbClr val="000000"/>
                </a:solidFill>
                <a:effectLst/>
              </a:rPr>
              <a:t>before</a:t>
            </a:r>
            <a:r>
              <a:rPr lang="da-DK" b="0" i="1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work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live, shop,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looks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very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different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it did just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few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years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ago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living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in a time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ever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prioritizing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well-being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no longer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simply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live longer —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live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better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At the same time,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seeking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greater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freedom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Freedom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decide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spend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time,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earn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income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lifestyle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Technology has made it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possible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work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communicate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value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across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borders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This provides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level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flexibility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previous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generations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could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dream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Perhaps most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importantly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searching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for community.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meaningful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relationships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 sense of purpose, and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part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something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bigger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ourselves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products or business.</a:t>
            </a:r>
          </a:p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It is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028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Timing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Matters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look at the biggest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success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stories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in business and innovation, it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rarely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just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right product or the right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idea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It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often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timing.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Right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seeing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several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powerful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trends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converge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at the same time.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ever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prioritizing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People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live longer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better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lives, with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greater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energy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vitality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At the same time,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e-commerce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continues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Consumers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increasingly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prefer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shopping online, driven by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convenience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accessibility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At the same time,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witnessing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rise of social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commerce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trust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recommendations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from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know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traditional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advertising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finally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ever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looking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entrepreneurship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freedom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flexibility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 growing demand for new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ways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living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these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megatrends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together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Not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because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better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everyone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else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but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because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it is the right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at the right time, in the right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market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And timing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often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difference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between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success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story.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665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So,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CILI by Design?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CILI is a global wellness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built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three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core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pillars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: 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Technology,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Lifestyle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Prosperity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At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its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foundation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combines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groundbreaking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Aquaceutical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® Technology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 with innovative wellness solutions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designed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help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body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absorb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nutrients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efficiently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supporting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well-being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at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cellular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level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 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Lifestyle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pillar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company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focuses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personal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development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meaningful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communities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believe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relationships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mental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well-being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foundation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fulfilling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life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 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Prosperity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pillar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CILI provides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with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generate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additional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income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develop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leadership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skills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build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 business on a solid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foundation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—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while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helping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others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improve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quality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life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For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products.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It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creating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empowering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making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 positive difference—in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both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personal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financial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ways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406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To understand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Aquaceutical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Technology,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must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first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remember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human body is made up of more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65%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water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 Water is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therefore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body's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natural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transportation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system and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plays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 central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role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delivering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nutrients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to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technology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based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three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key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steps. First,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active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ingredients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dissolved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in pure,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ultra-purified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water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undergo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nano-reduction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process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become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extremely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small. In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fact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a single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particle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transformed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millions of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ultra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-fine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delivery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particles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This small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particle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size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creates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significantly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larger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surface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area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which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may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improve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body's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ability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absorb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distribute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nutrients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effectively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In the final step,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nutrients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delivered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efficiently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to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body's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support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body's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natural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functions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goal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simple: to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increase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bioavailability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ensure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body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receives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maximum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benefit from the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active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ingredients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41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When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talk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nutritional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supplements,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it’s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not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in the product —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it’s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also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about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how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much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body is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actually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able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absorb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The first-generation products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know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largely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based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called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primary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delivery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body has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work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obtain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nutrients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CILI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works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with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Aquaceutical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Technology, a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development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advanced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cellular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nutrition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therefore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ask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question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algn="l"/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if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a product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bioavailability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approaching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100%?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is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exactly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thinking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behind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technology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—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delivering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nutrition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effectively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, faster, and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the body </a:t>
            </a:r>
            <a:r>
              <a:rPr lang="da-DK" b="0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a-DK" b="0" i="0" u="none" strike="noStrike" dirty="0">
                <a:solidFill>
                  <a:srgbClr val="000000"/>
                </a:solidFill>
                <a:effectLst/>
              </a:rPr>
              <a:t> benefit from it the most.”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07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"People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don't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buy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products.</a:t>
            </a: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buy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results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."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"Products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simply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tools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The real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goal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is a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better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quality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life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.”</a:t>
            </a: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Go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through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product-line from </a:t>
            </a: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left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to right.</a:t>
            </a:r>
            <a:br>
              <a:rPr lang="da-DK" b="1" i="0" u="none" strike="noStrike" dirty="0">
                <a:solidFill>
                  <a:srgbClr val="000000"/>
                </a:solidFill>
                <a:effectLst/>
              </a:rPr>
            </a:br>
            <a:r>
              <a:rPr lang="da-DK" b="1" i="0" u="none" strike="noStrike" dirty="0" err="1">
                <a:solidFill>
                  <a:srgbClr val="000000"/>
                </a:solidFill>
                <a:effectLst/>
              </a:rPr>
              <a:t>Share</a:t>
            </a:r>
            <a:r>
              <a:rPr lang="da-DK" b="1" i="0" u="none" strike="noStrike" dirty="0">
                <a:solidFill>
                  <a:srgbClr val="000000"/>
                </a:solidFill>
                <a:effectLst/>
              </a:rPr>
              <a:t> the USP.</a:t>
            </a:r>
            <a:endParaRPr lang="da-DK" b="0" i="0" u="none" strike="noStrike" dirty="0">
              <a:solidFill>
                <a:srgbClr val="000000"/>
              </a:solidFill>
              <a:effectLst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31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90+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CBD/CBG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38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95+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415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79B40-697F-A661-BACA-4A9E6CA9F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08BAD93-981C-7176-F8E3-F3DDA029C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3C6368-578F-1ACD-CEAC-147A72AC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D77C22-BFA8-5F91-5F6E-A0971A1E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8C4B58-337D-C909-C669-01558A1C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700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F2A7D-B2F4-323D-311B-21CF4DB2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B408E14-4990-6489-0A65-3DF072931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5036B-E52E-D023-9805-CAA1E912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657EBA-A358-D279-7AA4-898C8965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82DBD33-052E-2BF4-8071-0077D669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47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6AE01AB-7164-C927-83E3-0C90C65E3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1F9E34D-97EF-6BEB-318A-EDC1E15D7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851E3E-5C5F-7C2B-2D3B-1B5C7B6D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C77CCA-D0C6-3CD1-3582-0798C6CA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BBEC39-6F79-A470-1407-1F5E4CF4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15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14D94-B5A7-8F91-659A-54BECA99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25770F-CBBF-651D-4B62-0288939A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093295-1184-B120-12B3-09733656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EF6280-054D-4F6A-922A-DD0453A6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B1FA181-8BDE-C616-F9B5-41FC2956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193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5FE2C-9304-FA5E-3B65-8300C6F0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F8F8AB-1C2B-0D4A-8B0D-86A9BECAA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8B05E9-8E95-4064-8996-CE4AC862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67352B-9FC6-40B9-842A-6A56183C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7420AE-DF40-87AC-1445-98AFCAE7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31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5DE35-11DD-A974-CF63-990A1779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EC6DD5-0E0F-664D-E0A7-567CB7AEC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D9B1EFB-084D-BE83-9B1D-E44176E0B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FF232DD-5154-4BDF-675E-4EC9C979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9788236-7C42-EDA3-FBB2-728F0072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6A08C0C-4E35-6226-B69F-B5841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8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C9844-0B57-DB4A-64D1-1BA0072F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C439C2-690F-0FE4-643D-A454764A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7B4CC84-DF1C-3A89-0556-AD6B0D3A0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CDDA699-F731-79A5-0451-87B5B2597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F0FB3C-9115-316B-13B7-083E63E6B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43EC54E-69BB-4E06-978A-D245570F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0FCFB71-631B-FB32-8C0B-53DA5FF1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4070F1-0259-27B4-11F9-6954EC7E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7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4E7A7-BA90-52A9-5A64-859B12B1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A182786-8C8A-9B00-B99A-CA736430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ACA2DA-7374-8C55-8912-C27CABD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3B02DA3-48A6-A714-24EE-16EFE0E8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75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E614938-C261-980D-B311-0EA52496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7AD4262-9710-CD94-73D6-2F735385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3C4FCD6-B91B-064F-CF95-73B0871D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4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0212C-7156-9544-1AD2-79943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57B707-EAD6-C1B9-A808-B5C63AB58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F93F90-0897-9A4C-0851-CF4D58DBD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6F0AEC-1CA2-D3AB-0DF6-A9383033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CD45943-AD70-B7B9-1EB5-EB62F139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2F8304-E34E-9ACE-FCE7-3A90E6E3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A8857-E7AC-4EF5-DDF2-29E07979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3C98D53-377C-3C2B-D742-5DC70695D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5DBE6F-242A-D3A3-6FCF-E66DD9057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B8BC0A-40B3-3C9F-31C6-51A016C9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A75AC9-80AC-9A43-1A56-5B78F5FF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BA559C-20E6-8E27-B764-D573D9AD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44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5534E8-570A-CC3E-05D0-5FE3C952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F214994-2B93-58D8-CF89-5A8D6562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0F4666-A082-1CAC-8E12-73D2ADD1C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026D-18B1-F542-A23D-8175204F81FB}" type="datetimeFigureOut">
              <a:rPr lang="da-DK" smtClean="0"/>
              <a:t>16.06.2026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F8F5D5-5A5A-D7E7-71B8-BA857B90B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A26DF3-0D5D-45A4-0232-61BD7F6B1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4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 descr="Et billede, der indeholder tekst, skærmbillede, person&#10;&#10;Automatisk genereret beskrivelse">
            <a:extLst>
              <a:ext uri="{FF2B5EF4-FFF2-40B4-BE49-F238E27FC236}">
                <a16:creationId xmlns:a16="http://schemas.microsoft.com/office/drawing/2014/main" id="{D1BC3686-CEAC-B328-0BD6-6B3CAF52BA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F4449A7-6654-EED5-407A-A378B1B0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7B33FF-25F3-3683-C552-9ED7AA8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9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Ansigt, tekst, smil, tøj&#10;&#10;Automatisk genereret beskrivelse">
            <a:extLst>
              <a:ext uri="{FF2B5EF4-FFF2-40B4-BE49-F238E27FC236}">
                <a16:creationId xmlns:a16="http://schemas.microsoft.com/office/drawing/2014/main" id="{820060DB-442E-47AE-7775-F1CD65822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3B072-4F6C-44E7-4EEF-8E4139E8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, cirkel&#10;&#10;Automatisk genereret beskrivelse">
            <a:extLst>
              <a:ext uri="{FF2B5EF4-FFF2-40B4-BE49-F238E27FC236}">
                <a16:creationId xmlns:a16="http://schemas.microsoft.com/office/drawing/2014/main" id="{786FABA0-7254-1A14-A893-8A0929E61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Multimediesoftware, PC-spil&#10;&#10;Automatisk genereret beskrivelse">
            <a:extLst>
              <a:ext uri="{FF2B5EF4-FFF2-40B4-BE49-F238E27FC236}">
                <a16:creationId xmlns:a16="http://schemas.microsoft.com/office/drawing/2014/main" id="{178166D7-6CCE-378A-1403-ED80D35081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5746043-ED68-B28C-FA89-2F838453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0488950-EEE6-192D-D213-6E084DFD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F526F52-D522-8661-8E26-8895DAE9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A47BA32-74AC-5CAD-DC09-725110F5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person, skærmbillede, sky&#10;&#10;Automatisk genereret beskrivelse">
            <a:extLst>
              <a:ext uri="{FF2B5EF4-FFF2-40B4-BE49-F238E27FC236}">
                <a16:creationId xmlns:a16="http://schemas.microsoft.com/office/drawing/2014/main" id="{92FD248D-8DDA-9FBE-1347-B24A9D24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y, vandretur, skærmbillede&#10;&#10;Automatisk genereret beskrivelse">
            <a:extLst>
              <a:ext uri="{FF2B5EF4-FFF2-40B4-BE49-F238E27FC236}">
                <a16:creationId xmlns:a16="http://schemas.microsoft.com/office/drawing/2014/main" id="{908A2AF4-8FB1-3B66-4ACD-F7A106D2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person, skærmbillede, tøj&#10;&#10;Automatisk genereret beskrivelse">
            <a:extLst>
              <a:ext uri="{FF2B5EF4-FFF2-40B4-BE49-F238E27FC236}">
                <a16:creationId xmlns:a16="http://schemas.microsoft.com/office/drawing/2014/main" id="{F92F0234-78D4-AB70-3471-68A59930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C26370EF-A377-0B60-FAB3-69CCE40F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F9E17415-BDB1-6083-965B-D73277E46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1D722E7-2CE7-90C6-98FE-4CF8BD42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7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E4B4E36C-8821-A9C8-6598-1F65120A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1334</Words>
  <Application>Microsoft Macintosh PowerPoint</Application>
  <PresentationFormat>Widescreen</PresentationFormat>
  <Paragraphs>81</Paragraphs>
  <Slides>17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Dam</dc:creator>
  <cp:lastModifiedBy>Morten Dam</cp:lastModifiedBy>
  <cp:revision>17</cp:revision>
  <dcterms:created xsi:type="dcterms:W3CDTF">2026-06-01T11:46:32Z</dcterms:created>
  <dcterms:modified xsi:type="dcterms:W3CDTF">2026-06-16T13:46:57Z</dcterms:modified>
</cp:coreProperties>
</file>