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87" r:id="rId3"/>
    <p:sldId id="258" r:id="rId4"/>
    <p:sldId id="257" r:id="rId5"/>
    <p:sldId id="282" r:id="rId6"/>
    <p:sldId id="281" r:id="rId7"/>
    <p:sldId id="280" r:id="rId8"/>
    <p:sldId id="264" r:id="rId9"/>
    <p:sldId id="273" r:id="rId10"/>
    <p:sldId id="274" r:id="rId11"/>
    <p:sldId id="275" r:id="rId12"/>
    <p:sldId id="266" r:id="rId13"/>
    <p:sldId id="270" r:id="rId14"/>
    <p:sldId id="286" r:id="rId15"/>
    <p:sldId id="285" r:id="rId16"/>
    <p:sldId id="276" r:id="rId17"/>
    <p:sldId id="288" r:id="rId1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7"/>
    <p:restoredTop sz="76233"/>
  </p:normalViewPr>
  <p:slideViewPr>
    <p:cSldViewPr snapToGrid="0">
      <p:cViewPr varScale="1">
        <p:scale>
          <a:sx n="95" d="100"/>
          <a:sy n="95" d="100"/>
        </p:scale>
        <p:origin x="15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8B419-8040-794A-BBE1-6773FB0232D9}" type="datetimeFigureOut">
              <a:rPr lang="da-DK" smtClean="0"/>
              <a:t>17.06.2026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FE55B-B12F-D34E-BABE-A9600098922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59294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 err="1"/>
              <a:t>Takk</a:t>
            </a:r>
            <a:r>
              <a:rPr lang="da-DK" b="1" dirty="0"/>
              <a:t> for at du er her i dag.</a:t>
            </a:r>
            <a:endParaRPr lang="da-DK" dirty="0"/>
          </a:p>
          <a:p>
            <a:r>
              <a:rPr lang="da-DK" b="1" dirty="0"/>
              <a:t>Jeg har lyst til å dele hvorfor </a:t>
            </a:r>
            <a:r>
              <a:rPr lang="da-DK" b="1" dirty="0" err="1"/>
              <a:t>tusenvis</a:t>
            </a:r>
            <a:r>
              <a:rPr lang="da-DK" b="1" dirty="0"/>
              <a:t> av mennesker over hele verden har valgt å </a:t>
            </a:r>
            <a:r>
              <a:rPr lang="da-DK" b="1" dirty="0" err="1"/>
              <a:t>bli</a:t>
            </a:r>
            <a:r>
              <a:rPr lang="da-DK" b="1" dirty="0"/>
              <a:t> en del av en </a:t>
            </a:r>
            <a:r>
              <a:rPr lang="da-DK" b="1" dirty="0" err="1"/>
              <a:t>virksomhet</a:t>
            </a:r>
            <a:r>
              <a:rPr lang="da-DK" b="1" dirty="0"/>
              <a:t> som kombinerer </a:t>
            </a:r>
            <a:r>
              <a:rPr lang="da-DK" b="1" dirty="0" err="1"/>
              <a:t>banebrytende</a:t>
            </a:r>
            <a:r>
              <a:rPr lang="da-DK" b="1" dirty="0"/>
              <a:t> teknologi, helse og velvære, samt en moderne </a:t>
            </a:r>
            <a:r>
              <a:rPr lang="da-DK" b="1" dirty="0" err="1"/>
              <a:t>måte</a:t>
            </a:r>
            <a:r>
              <a:rPr lang="da-DK" b="1" dirty="0"/>
              <a:t> å </a:t>
            </a:r>
            <a:r>
              <a:rPr lang="da-DK" b="1" dirty="0" err="1"/>
              <a:t>skape</a:t>
            </a:r>
            <a:r>
              <a:rPr lang="da-DK" b="1" dirty="0"/>
              <a:t> nye </a:t>
            </a:r>
            <a:r>
              <a:rPr lang="da-DK" b="1" dirty="0" err="1"/>
              <a:t>muligheter</a:t>
            </a:r>
            <a:r>
              <a:rPr lang="da-DK" b="1" dirty="0"/>
              <a:t> på.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4530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100+ </a:t>
            </a:r>
            <a:r>
              <a:rPr lang="da-DK" dirty="0" err="1"/>
              <a:t>ingredients</a:t>
            </a:r>
            <a:r>
              <a:rPr lang="da-DK" dirty="0"/>
              <a:t> in MIST AGELESS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9641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CILI handler ikke bare om produkter – det handler om mennesker, </a:t>
            </a:r>
            <a:r>
              <a:rPr lang="da-DK" dirty="0" err="1"/>
              <a:t>relasjoner</a:t>
            </a:r>
            <a:r>
              <a:rPr lang="da-DK" dirty="0"/>
              <a:t> og personlig </a:t>
            </a:r>
            <a:r>
              <a:rPr lang="da-DK" dirty="0" err="1"/>
              <a:t>utvikling</a:t>
            </a:r>
            <a:r>
              <a:rPr lang="da-DK" dirty="0"/>
              <a:t>.</a:t>
            </a:r>
          </a:p>
          <a:p>
            <a:r>
              <a:rPr lang="da-DK" dirty="0"/>
              <a:t>I </a:t>
            </a:r>
            <a:r>
              <a:rPr lang="da-DK" dirty="0" err="1"/>
              <a:t>kjernen</a:t>
            </a:r>
            <a:r>
              <a:rPr lang="da-DK" dirty="0"/>
              <a:t> av alt vi </a:t>
            </a:r>
            <a:r>
              <a:rPr lang="da-DK" dirty="0" err="1"/>
              <a:t>gjør</a:t>
            </a:r>
            <a:r>
              <a:rPr lang="da-DK" dirty="0"/>
              <a:t>, finner vi </a:t>
            </a:r>
            <a:r>
              <a:rPr lang="da-DK" dirty="0" err="1"/>
              <a:t>fellesskapet</a:t>
            </a:r>
            <a:r>
              <a:rPr lang="da-DK" dirty="0"/>
              <a:t>. Å bygge </a:t>
            </a:r>
            <a:r>
              <a:rPr lang="da-DK" dirty="0" err="1"/>
              <a:t>sterke</a:t>
            </a:r>
            <a:r>
              <a:rPr lang="da-DK" dirty="0"/>
              <a:t> </a:t>
            </a:r>
            <a:r>
              <a:rPr lang="da-DK" dirty="0" err="1"/>
              <a:t>relasjoner</a:t>
            </a:r>
            <a:r>
              <a:rPr lang="da-DK" dirty="0"/>
              <a:t>, støtte hverandre og vokse sammen.</a:t>
            </a:r>
          </a:p>
          <a:p>
            <a:r>
              <a:rPr lang="da-DK" dirty="0"/>
              <a:t>For når mennesker kommer sammen med et </a:t>
            </a:r>
            <a:r>
              <a:rPr lang="da-DK" dirty="0" err="1"/>
              <a:t>felles</a:t>
            </a:r>
            <a:r>
              <a:rPr lang="da-DK" dirty="0"/>
              <a:t> mål, </a:t>
            </a:r>
            <a:r>
              <a:rPr lang="da-DK" dirty="0" err="1"/>
              <a:t>skapes</a:t>
            </a:r>
            <a:r>
              <a:rPr lang="da-DK" dirty="0"/>
              <a:t> det </a:t>
            </a:r>
            <a:r>
              <a:rPr lang="da-DK" dirty="0" err="1"/>
              <a:t>noe</a:t>
            </a:r>
            <a:r>
              <a:rPr lang="da-DK" dirty="0"/>
              <a:t> langt større </a:t>
            </a:r>
            <a:r>
              <a:rPr lang="da-DK" dirty="0" err="1"/>
              <a:t>enn</a:t>
            </a:r>
            <a:r>
              <a:rPr lang="da-DK" dirty="0"/>
              <a:t> produkter og forretning.</a:t>
            </a:r>
          </a:p>
          <a:p>
            <a:r>
              <a:rPr lang="da-DK" dirty="0"/>
              <a:t>Det </a:t>
            </a:r>
            <a:r>
              <a:rPr lang="da-DK" dirty="0" err="1"/>
              <a:t>skapes</a:t>
            </a:r>
            <a:r>
              <a:rPr lang="da-DK" dirty="0"/>
              <a:t> </a:t>
            </a:r>
            <a:r>
              <a:rPr lang="da-DK" dirty="0" err="1"/>
              <a:t>muligheter</a:t>
            </a:r>
            <a:r>
              <a:rPr lang="da-DK" dirty="0"/>
              <a:t>, </a:t>
            </a:r>
            <a:r>
              <a:rPr lang="da-DK" dirty="0" err="1"/>
              <a:t>inspirasjon</a:t>
            </a:r>
            <a:r>
              <a:rPr lang="da-DK" dirty="0"/>
              <a:t> og </a:t>
            </a:r>
            <a:r>
              <a:rPr lang="da-DK" dirty="0" err="1"/>
              <a:t>ekte</a:t>
            </a:r>
            <a:r>
              <a:rPr lang="da-DK" dirty="0"/>
              <a:t> </a:t>
            </a:r>
            <a:r>
              <a:rPr lang="da-DK" dirty="0" err="1"/>
              <a:t>verdier</a:t>
            </a:r>
            <a:r>
              <a:rPr lang="da-DK" dirty="0"/>
              <a:t> som kan </a:t>
            </a:r>
            <a:r>
              <a:rPr lang="da-DK" dirty="0" err="1"/>
              <a:t>gjøre</a:t>
            </a:r>
            <a:r>
              <a:rPr lang="da-DK" dirty="0"/>
              <a:t> en positiv </a:t>
            </a:r>
            <a:r>
              <a:rPr lang="da-DK" dirty="0" err="1"/>
              <a:t>forskjell</a:t>
            </a:r>
            <a:r>
              <a:rPr lang="da-DK" dirty="0"/>
              <a:t> i menneskers liv.</a:t>
            </a:r>
          </a:p>
          <a:p>
            <a:r>
              <a:rPr lang="da-DK" dirty="0"/>
              <a:t>Denne version lyder naturligt og varmt på norsk, når den fremføres fra scenen eller i et webinar.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2045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Verden har forandret </a:t>
            </a:r>
            <a:r>
              <a:rPr lang="da-DK" dirty="0" err="1"/>
              <a:t>seg</a:t>
            </a:r>
            <a:r>
              <a:rPr lang="da-DK" dirty="0"/>
              <a:t>, og </a:t>
            </a:r>
            <a:r>
              <a:rPr lang="da-DK" dirty="0" err="1"/>
              <a:t>måten</a:t>
            </a:r>
            <a:r>
              <a:rPr lang="da-DK" dirty="0"/>
              <a:t> bedrifter </a:t>
            </a:r>
            <a:r>
              <a:rPr lang="da-DK" dirty="0" err="1"/>
              <a:t>skaper</a:t>
            </a:r>
            <a:r>
              <a:rPr lang="da-DK" dirty="0"/>
              <a:t> </a:t>
            </a:r>
            <a:r>
              <a:rPr lang="da-DK" dirty="0" err="1"/>
              <a:t>vekst</a:t>
            </a:r>
            <a:r>
              <a:rPr lang="da-DK" dirty="0"/>
              <a:t> på har forandret </a:t>
            </a:r>
            <a:r>
              <a:rPr lang="da-DK" dirty="0" err="1"/>
              <a:t>seg</a:t>
            </a:r>
            <a:r>
              <a:rPr lang="da-DK" dirty="0"/>
              <a:t> sammen med den.</a:t>
            </a:r>
          </a:p>
          <a:p>
            <a:r>
              <a:rPr lang="da-DK" dirty="0"/>
              <a:t>Tidligere </a:t>
            </a:r>
            <a:r>
              <a:rPr lang="da-DK" dirty="0" err="1"/>
              <a:t>nådde</a:t>
            </a:r>
            <a:r>
              <a:rPr lang="da-DK" dirty="0"/>
              <a:t> </a:t>
            </a:r>
            <a:r>
              <a:rPr lang="da-DK" dirty="0" err="1"/>
              <a:t>selskaper</a:t>
            </a:r>
            <a:r>
              <a:rPr lang="da-DK" dirty="0"/>
              <a:t> først og </a:t>
            </a:r>
            <a:r>
              <a:rPr lang="da-DK" dirty="0" err="1"/>
              <a:t>fremst</a:t>
            </a:r>
            <a:r>
              <a:rPr lang="da-DK" dirty="0"/>
              <a:t> </a:t>
            </a:r>
            <a:r>
              <a:rPr lang="da-DK" dirty="0" err="1"/>
              <a:t>kundene</a:t>
            </a:r>
            <a:r>
              <a:rPr lang="da-DK" dirty="0"/>
              <a:t> sine </a:t>
            </a:r>
            <a:r>
              <a:rPr lang="da-DK" dirty="0" err="1"/>
              <a:t>gjennom</a:t>
            </a:r>
            <a:r>
              <a:rPr lang="da-DK" dirty="0"/>
              <a:t> </a:t>
            </a:r>
            <a:r>
              <a:rPr lang="da-DK" dirty="0" err="1"/>
              <a:t>tradisjonell</a:t>
            </a:r>
            <a:r>
              <a:rPr lang="da-DK" dirty="0"/>
              <a:t> markedsføring og reklame rettet </a:t>
            </a:r>
            <a:r>
              <a:rPr lang="da-DK" dirty="0" err="1"/>
              <a:t>mot</a:t>
            </a:r>
            <a:r>
              <a:rPr lang="da-DK" dirty="0"/>
              <a:t> store målgrupper.</a:t>
            </a:r>
          </a:p>
          <a:p>
            <a:r>
              <a:rPr lang="da-DK" dirty="0"/>
              <a:t>I dag er anbefalinger </a:t>
            </a:r>
            <a:r>
              <a:rPr lang="da-DK" dirty="0" err="1"/>
              <a:t>blitt</a:t>
            </a:r>
            <a:r>
              <a:rPr lang="da-DK" dirty="0"/>
              <a:t> en av de </a:t>
            </a:r>
            <a:r>
              <a:rPr lang="da-DK" dirty="0" err="1"/>
              <a:t>sterkeste</a:t>
            </a:r>
            <a:r>
              <a:rPr lang="da-DK" dirty="0"/>
              <a:t> </a:t>
            </a:r>
            <a:r>
              <a:rPr lang="da-DK" dirty="0" err="1"/>
              <a:t>måtene</a:t>
            </a:r>
            <a:r>
              <a:rPr lang="da-DK" dirty="0"/>
              <a:t> å bygge </a:t>
            </a:r>
            <a:r>
              <a:rPr lang="da-DK" dirty="0" err="1"/>
              <a:t>tillit</a:t>
            </a:r>
            <a:r>
              <a:rPr lang="da-DK" dirty="0"/>
              <a:t> på. Mennesker stoler i stadig større grad på </a:t>
            </a:r>
            <a:r>
              <a:rPr lang="da-DK" dirty="0" err="1"/>
              <a:t>erfaringene</a:t>
            </a:r>
            <a:r>
              <a:rPr lang="da-DK" dirty="0"/>
              <a:t> og </a:t>
            </a:r>
            <a:r>
              <a:rPr lang="da-DK" dirty="0" err="1"/>
              <a:t>anbefalingene</a:t>
            </a:r>
            <a:r>
              <a:rPr lang="da-DK" dirty="0"/>
              <a:t> fra personer de </a:t>
            </a:r>
            <a:r>
              <a:rPr lang="da-DK" dirty="0" err="1"/>
              <a:t>kjenner</a:t>
            </a:r>
            <a:r>
              <a:rPr lang="da-DK" dirty="0"/>
              <a:t> eller har </a:t>
            </a:r>
            <a:r>
              <a:rPr lang="da-DK" dirty="0" err="1"/>
              <a:t>tillit</a:t>
            </a:r>
            <a:r>
              <a:rPr lang="da-DK" dirty="0"/>
              <a:t> til.</a:t>
            </a:r>
          </a:p>
          <a:p>
            <a:r>
              <a:rPr lang="da-DK" dirty="0"/>
              <a:t>Derfor har mange </a:t>
            </a:r>
            <a:r>
              <a:rPr lang="da-DK" dirty="0" err="1"/>
              <a:t>selskaper</a:t>
            </a:r>
            <a:r>
              <a:rPr lang="da-DK" dirty="0"/>
              <a:t> valgt å fokusere på det som </a:t>
            </a:r>
            <a:r>
              <a:rPr lang="da-DK" dirty="0" err="1"/>
              <a:t>kanskje</a:t>
            </a:r>
            <a:r>
              <a:rPr lang="da-DK" dirty="0"/>
              <a:t> er den mest </a:t>
            </a:r>
            <a:r>
              <a:rPr lang="da-DK" dirty="0" err="1"/>
              <a:t>kraftfulle</a:t>
            </a:r>
            <a:r>
              <a:rPr lang="da-DK" dirty="0"/>
              <a:t> formen for markedsføring – mennesker.</a:t>
            </a:r>
          </a:p>
          <a:p>
            <a:r>
              <a:rPr lang="da-DK" dirty="0"/>
              <a:t>I stedet for bare å </a:t>
            </a:r>
            <a:r>
              <a:rPr lang="da-DK" dirty="0" err="1"/>
              <a:t>kommunisere</a:t>
            </a:r>
            <a:r>
              <a:rPr lang="da-DK" dirty="0"/>
              <a:t> direkte til </a:t>
            </a:r>
            <a:r>
              <a:rPr lang="da-DK" dirty="0" err="1"/>
              <a:t>kundene</a:t>
            </a:r>
            <a:r>
              <a:rPr lang="da-DK" dirty="0"/>
              <a:t>, deles erfaringer, historier og anbefalinger </a:t>
            </a:r>
            <a:r>
              <a:rPr lang="da-DK" dirty="0" err="1"/>
              <a:t>gjennom</a:t>
            </a:r>
            <a:r>
              <a:rPr lang="da-DK" dirty="0"/>
              <a:t> </a:t>
            </a:r>
            <a:r>
              <a:rPr lang="da-DK" dirty="0" err="1"/>
              <a:t>relasjoner</a:t>
            </a:r>
            <a:r>
              <a:rPr lang="da-DK" dirty="0"/>
              <a:t> og </a:t>
            </a:r>
            <a:r>
              <a:rPr lang="da-DK" dirty="0" err="1"/>
              <a:t>nettverk</a:t>
            </a:r>
            <a:r>
              <a:rPr lang="da-DK" dirty="0"/>
              <a:t>.</a:t>
            </a:r>
          </a:p>
          <a:p>
            <a:r>
              <a:rPr lang="da-DK" dirty="0"/>
              <a:t>Når mennesker </a:t>
            </a:r>
            <a:r>
              <a:rPr lang="da-DK" dirty="0" err="1"/>
              <a:t>opplever</a:t>
            </a:r>
            <a:r>
              <a:rPr lang="da-DK" dirty="0"/>
              <a:t> </a:t>
            </a:r>
            <a:r>
              <a:rPr lang="da-DK" dirty="0" err="1"/>
              <a:t>noe</a:t>
            </a:r>
            <a:r>
              <a:rPr lang="da-DK" dirty="0"/>
              <a:t> positivt, er det naturlig at de deler det videre med andre.</a:t>
            </a:r>
          </a:p>
          <a:p>
            <a:r>
              <a:rPr lang="da-DK" dirty="0"/>
              <a:t>Og det er </a:t>
            </a:r>
            <a:r>
              <a:rPr lang="da-DK" dirty="0" err="1"/>
              <a:t>nettopp</a:t>
            </a:r>
            <a:r>
              <a:rPr lang="da-DK" dirty="0"/>
              <a:t> slik det </a:t>
            </a:r>
            <a:r>
              <a:rPr lang="da-DK" dirty="0" err="1"/>
              <a:t>skapes</a:t>
            </a:r>
            <a:r>
              <a:rPr lang="da-DK" dirty="0"/>
              <a:t> </a:t>
            </a:r>
            <a:r>
              <a:rPr lang="da-DK" dirty="0" err="1"/>
              <a:t>tillit</a:t>
            </a:r>
            <a:r>
              <a:rPr lang="da-DK" dirty="0"/>
              <a:t>, </a:t>
            </a:r>
            <a:r>
              <a:rPr lang="da-DK" dirty="0" err="1"/>
              <a:t>verdi</a:t>
            </a:r>
            <a:r>
              <a:rPr lang="da-DK" dirty="0"/>
              <a:t> og </a:t>
            </a:r>
            <a:r>
              <a:rPr lang="da-DK" dirty="0" err="1"/>
              <a:t>vekst</a:t>
            </a:r>
            <a:r>
              <a:rPr lang="da-DK" dirty="0"/>
              <a:t> – </a:t>
            </a:r>
            <a:r>
              <a:rPr lang="da-DK" dirty="0" err="1"/>
              <a:t>gjennom</a:t>
            </a:r>
            <a:r>
              <a:rPr lang="da-DK" dirty="0"/>
              <a:t> </a:t>
            </a:r>
            <a:r>
              <a:rPr lang="da-DK" dirty="0" err="1"/>
              <a:t>ekte</a:t>
            </a:r>
            <a:r>
              <a:rPr lang="da-DK" dirty="0"/>
              <a:t> erfaringer og genuine anbefalinger.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9454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Affiliate</a:t>
            </a:r>
            <a:r>
              <a:rPr lang="da-DK" dirty="0"/>
              <a:t>-markedsføring er en moderne </a:t>
            </a:r>
            <a:r>
              <a:rPr lang="da-DK" dirty="0" err="1"/>
              <a:t>måte</a:t>
            </a:r>
            <a:r>
              <a:rPr lang="da-DK" dirty="0"/>
              <a:t> å </a:t>
            </a:r>
            <a:r>
              <a:rPr lang="da-DK" dirty="0" err="1"/>
              <a:t>skape</a:t>
            </a:r>
            <a:r>
              <a:rPr lang="da-DK" dirty="0"/>
              <a:t> salg </a:t>
            </a:r>
            <a:r>
              <a:rPr lang="da-DK" dirty="0" err="1"/>
              <a:t>gjennom</a:t>
            </a:r>
            <a:r>
              <a:rPr lang="da-DK" dirty="0"/>
              <a:t> anbefalinger på.</a:t>
            </a:r>
          </a:p>
          <a:p>
            <a:r>
              <a:rPr lang="da-DK" dirty="0" err="1"/>
              <a:t>Prinsippet</a:t>
            </a:r>
            <a:r>
              <a:rPr lang="da-DK" dirty="0"/>
              <a:t> er enkelt.</a:t>
            </a:r>
          </a:p>
          <a:p>
            <a:r>
              <a:rPr lang="da-DK" dirty="0"/>
              <a:t>Først klikker en person på en unik </a:t>
            </a:r>
            <a:r>
              <a:rPr lang="da-DK" dirty="0" err="1"/>
              <a:t>lenke</a:t>
            </a:r>
            <a:r>
              <a:rPr lang="da-DK" dirty="0"/>
              <a:t> som er knyttet til den som har delt anbefalingen.</a:t>
            </a:r>
          </a:p>
          <a:p>
            <a:r>
              <a:rPr lang="da-DK" dirty="0"/>
              <a:t>Hvis kunden </a:t>
            </a:r>
            <a:r>
              <a:rPr lang="da-DK" dirty="0" err="1"/>
              <a:t>velger</a:t>
            </a:r>
            <a:r>
              <a:rPr lang="da-DK" dirty="0"/>
              <a:t> å </a:t>
            </a:r>
            <a:r>
              <a:rPr lang="da-DK" dirty="0" err="1"/>
              <a:t>kjøpe</a:t>
            </a:r>
            <a:r>
              <a:rPr lang="da-DK" dirty="0"/>
              <a:t> et produkt, registreres </a:t>
            </a:r>
            <a:r>
              <a:rPr lang="da-DK" dirty="0" err="1"/>
              <a:t>kjøpet</a:t>
            </a:r>
            <a:r>
              <a:rPr lang="da-DK" dirty="0"/>
              <a:t> automatisk i systemet.</a:t>
            </a:r>
          </a:p>
          <a:p>
            <a:r>
              <a:rPr lang="da-DK" dirty="0"/>
              <a:t>Når </a:t>
            </a:r>
            <a:r>
              <a:rPr lang="da-DK" dirty="0" err="1"/>
              <a:t>kjøpet</a:t>
            </a:r>
            <a:r>
              <a:rPr lang="da-DK" dirty="0"/>
              <a:t> er </a:t>
            </a:r>
            <a:r>
              <a:rPr lang="da-DK" dirty="0" err="1"/>
              <a:t>gjennomført</a:t>
            </a:r>
            <a:r>
              <a:rPr lang="da-DK" dirty="0"/>
              <a:t> og </a:t>
            </a:r>
            <a:r>
              <a:rPr lang="da-DK" dirty="0" err="1"/>
              <a:t>bekreftet</a:t>
            </a:r>
            <a:r>
              <a:rPr lang="da-DK" dirty="0"/>
              <a:t>, </a:t>
            </a:r>
            <a:r>
              <a:rPr lang="da-DK" dirty="0" err="1"/>
              <a:t>utbetales</a:t>
            </a:r>
            <a:r>
              <a:rPr lang="da-DK" dirty="0"/>
              <a:t> en </a:t>
            </a:r>
            <a:r>
              <a:rPr lang="da-DK" dirty="0" err="1"/>
              <a:t>provisjon</a:t>
            </a:r>
            <a:r>
              <a:rPr lang="da-DK" dirty="0"/>
              <a:t> til personen som </a:t>
            </a:r>
            <a:r>
              <a:rPr lang="da-DK" dirty="0" err="1"/>
              <a:t>anbefalte</a:t>
            </a:r>
            <a:r>
              <a:rPr lang="da-DK" dirty="0"/>
              <a:t> produktet.</a:t>
            </a:r>
          </a:p>
          <a:p>
            <a:r>
              <a:rPr lang="da-DK" dirty="0"/>
              <a:t>Dette er en </a:t>
            </a:r>
            <a:r>
              <a:rPr lang="da-DK" dirty="0" err="1"/>
              <a:t>modell</a:t>
            </a:r>
            <a:r>
              <a:rPr lang="da-DK" dirty="0"/>
              <a:t> som mange </a:t>
            </a:r>
            <a:r>
              <a:rPr lang="da-DK" dirty="0" err="1"/>
              <a:t>selskaper</a:t>
            </a:r>
            <a:r>
              <a:rPr lang="da-DK" dirty="0"/>
              <a:t> liker, fordi de kun betaler for faktiske resultater.</a:t>
            </a:r>
          </a:p>
          <a:p>
            <a:r>
              <a:rPr lang="da-DK" dirty="0"/>
              <a:t>Samtidig gir det mennesker </a:t>
            </a:r>
            <a:r>
              <a:rPr lang="da-DK" dirty="0" err="1"/>
              <a:t>muligheten</a:t>
            </a:r>
            <a:r>
              <a:rPr lang="da-DK" dirty="0"/>
              <a:t> til å </a:t>
            </a:r>
            <a:r>
              <a:rPr lang="da-DK" dirty="0" err="1"/>
              <a:t>skape</a:t>
            </a:r>
            <a:r>
              <a:rPr lang="da-DK" dirty="0"/>
              <a:t> en ekstra </a:t>
            </a:r>
            <a:r>
              <a:rPr lang="da-DK" dirty="0" err="1"/>
              <a:t>inntekt</a:t>
            </a:r>
            <a:r>
              <a:rPr lang="da-DK" dirty="0"/>
              <a:t> ved å dele produkter og løsninger de allerede har tro på og gode erfaringer med.</a:t>
            </a:r>
          </a:p>
          <a:p>
            <a:r>
              <a:rPr lang="da-DK" dirty="0"/>
              <a:t>Derfor har </a:t>
            </a:r>
            <a:r>
              <a:rPr lang="da-DK" dirty="0" err="1"/>
              <a:t>affiliate</a:t>
            </a:r>
            <a:r>
              <a:rPr lang="da-DK" dirty="0"/>
              <a:t>-markedsføring </a:t>
            </a:r>
            <a:r>
              <a:rPr lang="da-DK" dirty="0" err="1"/>
              <a:t>blitt</a:t>
            </a:r>
            <a:r>
              <a:rPr lang="da-DK" dirty="0"/>
              <a:t> en av de raskest voksende trendene </a:t>
            </a:r>
            <a:r>
              <a:rPr lang="da-DK" dirty="0" err="1"/>
              <a:t>innen</a:t>
            </a:r>
            <a:r>
              <a:rPr lang="da-DK" dirty="0"/>
              <a:t> salg og </a:t>
            </a:r>
            <a:r>
              <a:rPr lang="da-DK" dirty="0" err="1"/>
              <a:t>netthandel</a:t>
            </a:r>
            <a:r>
              <a:rPr lang="da-DK" dirty="0"/>
              <a:t> i dagens digitale verden.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9235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Et av </a:t>
            </a:r>
            <a:r>
              <a:rPr lang="da-DK" dirty="0" err="1"/>
              <a:t>spørsmålene</a:t>
            </a:r>
            <a:r>
              <a:rPr lang="da-DK" dirty="0"/>
              <a:t> jeg får </a:t>
            </a:r>
            <a:r>
              <a:rPr lang="da-DK" dirty="0" err="1"/>
              <a:t>aller</a:t>
            </a:r>
            <a:r>
              <a:rPr lang="da-DK" dirty="0"/>
              <a:t> oftest, er:</a:t>
            </a:r>
          </a:p>
          <a:p>
            <a:r>
              <a:rPr lang="da-DK" dirty="0"/>
              <a:t>«Hvem passer dette egentlig for?»</a:t>
            </a:r>
          </a:p>
          <a:p>
            <a:r>
              <a:rPr lang="da-DK" dirty="0"/>
              <a:t>Og svaret er ganske enkelt – dette er ikke for én bestemt type person.</a:t>
            </a:r>
          </a:p>
          <a:p>
            <a:r>
              <a:rPr lang="da-DK" dirty="0"/>
              <a:t>Vi ser studenter som ønsker </a:t>
            </a:r>
            <a:r>
              <a:rPr lang="da-DK" dirty="0" err="1"/>
              <a:t>mer</a:t>
            </a:r>
            <a:r>
              <a:rPr lang="da-DK" dirty="0"/>
              <a:t> </a:t>
            </a:r>
            <a:r>
              <a:rPr lang="da-DK" dirty="0" err="1"/>
              <a:t>frihet</a:t>
            </a:r>
            <a:r>
              <a:rPr lang="da-DK" dirty="0"/>
              <a:t>, nye erfaringer og </a:t>
            </a:r>
            <a:r>
              <a:rPr lang="da-DK" dirty="0" err="1"/>
              <a:t>muligheten</a:t>
            </a:r>
            <a:r>
              <a:rPr lang="da-DK" dirty="0"/>
              <a:t> til å bygge </a:t>
            </a:r>
            <a:r>
              <a:rPr lang="da-DK" dirty="0" err="1"/>
              <a:t>noe</a:t>
            </a:r>
            <a:r>
              <a:rPr lang="da-DK" dirty="0"/>
              <a:t> ved siden av </a:t>
            </a:r>
            <a:r>
              <a:rPr lang="da-DK" dirty="0" err="1"/>
              <a:t>studiene</a:t>
            </a:r>
            <a:r>
              <a:rPr lang="da-DK" dirty="0"/>
              <a:t>.</a:t>
            </a:r>
          </a:p>
          <a:p>
            <a:r>
              <a:rPr lang="da-DK" dirty="0"/>
              <a:t>Vi ser familier som ønsker større økonomisk </a:t>
            </a:r>
            <a:r>
              <a:rPr lang="da-DK" dirty="0" err="1"/>
              <a:t>trygghet</a:t>
            </a:r>
            <a:r>
              <a:rPr lang="da-DK" dirty="0"/>
              <a:t> og flere </a:t>
            </a:r>
            <a:r>
              <a:rPr lang="da-DK" dirty="0" err="1"/>
              <a:t>valgmuligheter</a:t>
            </a:r>
            <a:r>
              <a:rPr lang="da-DK" dirty="0"/>
              <a:t> i hverdagen.</a:t>
            </a:r>
          </a:p>
          <a:p>
            <a:r>
              <a:rPr lang="da-DK" dirty="0"/>
              <a:t>Vi ser </a:t>
            </a:r>
            <a:r>
              <a:rPr lang="da-DK" dirty="0" err="1"/>
              <a:t>gründere</a:t>
            </a:r>
            <a:r>
              <a:rPr lang="da-DK" dirty="0"/>
              <a:t> og </a:t>
            </a:r>
            <a:r>
              <a:rPr lang="da-DK" dirty="0" err="1"/>
              <a:t>bedriftseiere</a:t>
            </a:r>
            <a:r>
              <a:rPr lang="da-DK" dirty="0"/>
              <a:t> som ønsker flere kunder, nye </a:t>
            </a:r>
            <a:r>
              <a:rPr lang="da-DK" dirty="0" err="1"/>
              <a:t>nettverk</a:t>
            </a:r>
            <a:r>
              <a:rPr lang="da-DK" dirty="0"/>
              <a:t> og flere </a:t>
            </a:r>
            <a:r>
              <a:rPr lang="da-DK" dirty="0" err="1"/>
              <a:t>inntektskilder</a:t>
            </a:r>
            <a:r>
              <a:rPr lang="da-DK" dirty="0"/>
              <a:t>.</a:t>
            </a:r>
          </a:p>
          <a:p>
            <a:r>
              <a:rPr lang="da-DK" dirty="0"/>
              <a:t>Og vi ser </a:t>
            </a:r>
            <a:r>
              <a:rPr lang="da-DK" dirty="0" err="1"/>
              <a:t>pensjonister</a:t>
            </a:r>
            <a:r>
              <a:rPr lang="da-DK" dirty="0"/>
              <a:t> som ønsker å holde </a:t>
            </a:r>
            <a:r>
              <a:rPr lang="da-DK" dirty="0" err="1"/>
              <a:t>seg</a:t>
            </a:r>
            <a:r>
              <a:rPr lang="da-DK" dirty="0"/>
              <a:t> aktive, </a:t>
            </a:r>
            <a:r>
              <a:rPr lang="da-DK" dirty="0" err="1"/>
              <a:t>møte</a:t>
            </a:r>
            <a:r>
              <a:rPr lang="da-DK" dirty="0"/>
              <a:t> nye mennesker og </a:t>
            </a:r>
            <a:r>
              <a:rPr lang="da-DK" dirty="0" err="1"/>
              <a:t>skape</a:t>
            </a:r>
            <a:r>
              <a:rPr lang="da-DK" dirty="0"/>
              <a:t> nye </a:t>
            </a:r>
            <a:r>
              <a:rPr lang="da-DK" dirty="0" err="1"/>
              <a:t>muligheter</a:t>
            </a:r>
            <a:r>
              <a:rPr lang="da-DK" dirty="0"/>
              <a:t> i livet.</a:t>
            </a:r>
          </a:p>
          <a:p>
            <a:r>
              <a:rPr lang="da-DK" dirty="0"/>
              <a:t>Det som binder alle disse menneskene sammen, er ikke alder, </a:t>
            </a:r>
            <a:r>
              <a:rPr lang="da-DK" dirty="0" err="1"/>
              <a:t>bakgrunn</a:t>
            </a:r>
            <a:r>
              <a:rPr lang="da-DK" dirty="0"/>
              <a:t> eller erfaring.</a:t>
            </a:r>
          </a:p>
          <a:p>
            <a:r>
              <a:rPr lang="da-DK" dirty="0"/>
              <a:t>Det de har til </a:t>
            </a:r>
            <a:r>
              <a:rPr lang="da-DK" dirty="0" err="1"/>
              <a:t>felles</a:t>
            </a:r>
            <a:r>
              <a:rPr lang="da-DK" dirty="0"/>
              <a:t>, er et mål.</a:t>
            </a:r>
          </a:p>
          <a:p>
            <a:r>
              <a:rPr lang="da-DK" dirty="0"/>
              <a:t>Et ønske om å </a:t>
            </a:r>
            <a:r>
              <a:rPr lang="da-DK" dirty="0" err="1"/>
              <a:t>skape</a:t>
            </a:r>
            <a:r>
              <a:rPr lang="da-DK" dirty="0"/>
              <a:t> </a:t>
            </a:r>
            <a:r>
              <a:rPr lang="da-DK" dirty="0" err="1"/>
              <a:t>noe</a:t>
            </a:r>
            <a:r>
              <a:rPr lang="da-DK" dirty="0"/>
              <a:t> </a:t>
            </a:r>
            <a:r>
              <a:rPr lang="da-DK" dirty="0" err="1"/>
              <a:t>mer</a:t>
            </a:r>
            <a:r>
              <a:rPr lang="da-DK" dirty="0"/>
              <a:t>.</a:t>
            </a:r>
          </a:p>
          <a:p>
            <a:r>
              <a:rPr lang="da-DK" dirty="0"/>
              <a:t>Mer </a:t>
            </a:r>
            <a:r>
              <a:rPr lang="da-DK" dirty="0" err="1"/>
              <a:t>frihet</a:t>
            </a:r>
            <a:r>
              <a:rPr lang="da-DK" dirty="0"/>
              <a:t>.</a:t>
            </a:r>
            <a:br>
              <a:rPr lang="da-DK" dirty="0"/>
            </a:br>
            <a:r>
              <a:rPr lang="da-DK" dirty="0"/>
              <a:t>Flere </a:t>
            </a:r>
            <a:r>
              <a:rPr lang="da-DK" dirty="0" err="1"/>
              <a:t>muligheter</a:t>
            </a:r>
            <a:r>
              <a:rPr lang="da-DK" dirty="0"/>
              <a:t>.</a:t>
            </a:r>
            <a:br>
              <a:rPr lang="da-DK" dirty="0"/>
            </a:br>
            <a:r>
              <a:rPr lang="da-DK" dirty="0"/>
              <a:t>Bedre livskvalitet.</a:t>
            </a:r>
          </a:p>
          <a:p>
            <a:r>
              <a:rPr lang="da-DK" dirty="0"/>
              <a:t>Og viljen til å </a:t>
            </a:r>
            <a:r>
              <a:rPr lang="da-DK" dirty="0" err="1"/>
              <a:t>gjøre</a:t>
            </a:r>
            <a:r>
              <a:rPr lang="da-DK" dirty="0"/>
              <a:t> </a:t>
            </a:r>
            <a:r>
              <a:rPr lang="da-DK" dirty="0" err="1"/>
              <a:t>noe</a:t>
            </a:r>
            <a:r>
              <a:rPr lang="da-DK" dirty="0"/>
              <a:t> med det.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9311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0668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6243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Vi lever i en ny tid</a:t>
            </a:r>
          </a:p>
          <a:p>
            <a:r>
              <a:rPr lang="da-DK" dirty="0"/>
              <a:t>Verden forandrer </a:t>
            </a:r>
            <a:r>
              <a:rPr lang="da-DK" dirty="0" err="1"/>
              <a:t>seg</a:t>
            </a:r>
            <a:r>
              <a:rPr lang="da-DK" dirty="0"/>
              <a:t> raskere </a:t>
            </a:r>
            <a:r>
              <a:rPr lang="da-DK" dirty="0" err="1"/>
              <a:t>enn</a:t>
            </a:r>
            <a:r>
              <a:rPr lang="da-DK" dirty="0"/>
              <a:t> </a:t>
            </a:r>
            <a:r>
              <a:rPr lang="da-DK" dirty="0" err="1"/>
              <a:t>noen</a:t>
            </a:r>
            <a:r>
              <a:rPr lang="da-DK" dirty="0"/>
              <a:t> gang før.</a:t>
            </a:r>
          </a:p>
          <a:p>
            <a:r>
              <a:rPr lang="da-DK" dirty="0" err="1"/>
              <a:t>Måten</a:t>
            </a:r>
            <a:r>
              <a:rPr lang="da-DK" dirty="0"/>
              <a:t> vi jobber, lever, handler og </a:t>
            </a:r>
            <a:r>
              <a:rPr lang="da-DK" dirty="0" err="1"/>
              <a:t>skaper</a:t>
            </a:r>
            <a:r>
              <a:rPr lang="da-DK" dirty="0"/>
              <a:t> </a:t>
            </a:r>
            <a:r>
              <a:rPr lang="da-DK" dirty="0" err="1"/>
              <a:t>muligheter</a:t>
            </a:r>
            <a:r>
              <a:rPr lang="da-DK" dirty="0"/>
              <a:t> på, ser helt </a:t>
            </a:r>
            <a:r>
              <a:rPr lang="da-DK" dirty="0" err="1"/>
              <a:t>annerledes</a:t>
            </a:r>
            <a:r>
              <a:rPr lang="da-DK" dirty="0"/>
              <a:t> ut i dag </a:t>
            </a:r>
            <a:r>
              <a:rPr lang="da-DK" dirty="0" err="1"/>
              <a:t>enn</a:t>
            </a:r>
            <a:r>
              <a:rPr lang="da-DK" dirty="0"/>
              <a:t> den gjorde for bare </a:t>
            </a:r>
            <a:r>
              <a:rPr lang="da-DK" dirty="0" err="1"/>
              <a:t>noen</a:t>
            </a:r>
            <a:r>
              <a:rPr lang="da-DK" dirty="0"/>
              <a:t> få år siden.</a:t>
            </a:r>
          </a:p>
          <a:p>
            <a:r>
              <a:rPr lang="da-DK" dirty="0"/>
              <a:t>Vi lever i en tid hvor flere </a:t>
            </a:r>
            <a:r>
              <a:rPr lang="da-DK" dirty="0" err="1"/>
              <a:t>enn</a:t>
            </a:r>
            <a:r>
              <a:rPr lang="da-DK" dirty="0"/>
              <a:t> </a:t>
            </a:r>
            <a:r>
              <a:rPr lang="da-DK" dirty="0" err="1"/>
              <a:t>noen</a:t>
            </a:r>
            <a:r>
              <a:rPr lang="da-DK" dirty="0"/>
              <a:t> gang setter helse og livskvalitet </a:t>
            </a:r>
            <a:r>
              <a:rPr lang="da-DK" dirty="0" err="1"/>
              <a:t>høyt</a:t>
            </a:r>
            <a:r>
              <a:rPr lang="da-DK" dirty="0"/>
              <a:t> på prioriteringslisten. Vi ønsker ikke bare å leve </a:t>
            </a:r>
            <a:r>
              <a:rPr lang="da-DK" dirty="0" err="1"/>
              <a:t>lenger</a:t>
            </a:r>
            <a:r>
              <a:rPr lang="da-DK" dirty="0"/>
              <a:t> – vi ønsker å leve bedre.</a:t>
            </a:r>
          </a:p>
          <a:p>
            <a:r>
              <a:rPr lang="da-DK" dirty="0"/>
              <a:t>Samtidig er det mange som </a:t>
            </a:r>
            <a:r>
              <a:rPr lang="da-DK" dirty="0" err="1"/>
              <a:t>søker</a:t>
            </a:r>
            <a:r>
              <a:rPr lang="da-DK" dirty="0"/>
              <a:t> større </a:t>
            </a:r>
            <a:r>
              <a:rPr lang="da-DK" dirty="0" err="1"/>
              <a:t>frihet</a:t>
            </a:r>
            <a:r>
              <a:rPr lang="da-DK" dirty="0"/>
              <a:t>. </a:t>
            </a:r>
            <a:r>
              <a:rPr lang="da-DK" dirty="0" err="1"/>
              <a:t>Frihet</a:t>
            </a:r>
            <a:r>
              <a:rPr lang="da-DK" dirty="0"/>
              <a:t> til å bestemme over sin egen tid, hvordan de tjener </a:t>
            </a:r>
            <a:r>
              <a:rPr lang="da-DK" dirty="0" err="1"/>
              <a:t>penger</a:t>
            </a:r>
            <a:r>
              <a:rPr lang="da-DK" dirty="0"/>
              <a:t>, og hvilken livsstil de ønsker å </a:t>
            </a:r>
            <a:r>
              <a:rPr lang="da-DK" dirty="0" err="1"/>
              <a:t>skape</a:t>
            </a:r>
            <a:r>
              <a:rPr lang="da-DK" dirty="0"/>
              <a:t> for </a:t>
            </a:r>
            <a:r>
              <a:rPr lang="da-DK" dirty="0" err="1"/>
              <a:t>seg</a:t>
            </a:r>
            <a:r>
              <a:rPr lang="da-DK" dirty="0"/>
              <a:t> selv og familien.</a:t>
            </a:r>
          </a:p>
          <a:p>
            <a:r>
              <a:rPr lang="da-DK" dirty="0"/>
              <a:t>Teknologien har gjort det mulig å jobbe, </a:t>
            </a:r>
            <a:r>
              <a:rPr lang="da-DK" dirty="0" err="1"/>
              <a:t>kommunisere</a:t>
            </a:r>
            <a:r>
              <a:rPr lang="da-DK" dirty="0"/>
              <a:t> og </a:t>
            </a:r>
            <a:r>
              <a:rPr lang="da-DK" dirty="0" err="1"/>
              <a:t>skape</a:t>
            </a:r>
            <a:r>
              <a:rPr lang="da-DK" dirty="0"/>
              <a:t> </a:t>
            </a:r>
            <a:r>
              <a:rPr lang="da-DK" dirty="0" err="1"/>
              <a:t>verdi</a:t>
            </a:r>
            <a:r>
              <a:rPr lang="da-DK" dirty="0"/>
              <a:t> på </a:t>
            </a:r>
            <a:r>
              <a:rPr lang="da-DK" dirty="0" err="1"/>
              <a:t>tvers</a:t>
            </a:r>
            <a:r>
              <a:rPr lang="da-DK" dirty="0"/>
              <a:t> av </a:t>
            </a:r>
            <a:r>
              <a:rPr lang="da-DK" dirty="0" err="1"/>
              <a:t>landegrenser</a:t>
            </a:r>
            <a:r>
              <a:rPr lang="da-DK" dirty="0"/>
              <a:t>. Det gir en fleksibilitet som tidligere </a:t>
            </a:r>
            <a:r>
              <a:rPr lang="da-DK" dirty="0" err="1"/>
              <a:t>generasjoner</a:t>
            </a:r>
            <a:r>
              <a:rPr lang="da-DK" dirty="0"/>
              <a:t> bare kunne drømme om.</a:t>
            </a:r>
          </a:p>
          <a:p>
            <a:r>
              <a:rPr lang="da-DK" dirty="0"/>
              <a:t>Og </a:t>
            </a:r>
            <a:r>
              <a:rPr lang="da-DK" dirty="0" err="1"/>
              <a:t>kanskje</a:t>
            </a:r>
            <a:r>
              <a:rPr lang="da-DK" dirty="0"/>
              <a:t> </a:t>
            </a:r>
            <a:r>
              <a:rPr lang="da-DK" dirty="0" err="1"/>
              <a:t>viktigst</a:t>
            </a:r>
            <a:r>
              <a:rPr lang="da-DK" dirty="0"/>
              <a:t> av alt – mennesker </a:t>
            </a:r>
            <a:r>
              <a:rPr lang="da-DK" dirty="0" err="1"/>
              <a:t>søker</a:t>
            </a:r>
            <a:r>
              <a:rPr lang="da-DK" dirty="0"/>
              <a:t> </a:t>
            </a:r>
            <a:r>
              <a:rPr lang="da-DK" dirty="0" err="1"/>
              <a:t>fellesskap</a:t>
            </a:r>
            <a:r>
              <a:rPr lang="da-DK" dirty="0"/>
              <a:t>. Vi ønsker </a:t>
            </a:r>
            <a:r>
              <a:rPr lang="da-DK" dirty="0" err="1"/>
              <a:t>meningsfulle</a:t>
            </a:r>
            <a:r>
              <a:rPr lang="da-DK" dirty="0"/>
              <a:t> </a:t>
            </a:r>
            <a:r>
              <a:rPr lang="da-DK" dirty="0" err="1"/>
              <a:t>relasjoner</a:t>
            </a:r>
            <a:r>
              <a:rPr lang="da-DK" dirty="0"/>
              <a:t>, en følelse av mening og å være en del av </a:t>
            </a:r>
            <a:r>
              <a:rPr lang="da-DK" dirty="0" err="1"/>
              <a:t>noe</a:t>
            </a:r>
            <a:r>
              <a:rPr lang="da-DK" dirty="0"/>
              <a:t> som er større </a:t>
            </a:r>
            <a:r>
              <a:rPr lang="da-DK" dirty="0" err="1"/>
              <a:t>enn</a:t>
            </a:r>
            <a:r>
              <a:rPr lang="da-DK" dirty="0"/>
              <a:t> oss selv.</a:t>
            </a:r>
          </a:p>
          <a:p>
            <a:r>
              <a:rPr lang="da-DK" dirty="0"/>
              <a:t>Derfor handler denne </a:t>
            </a:r>
            <a:r>
              <a:rPr lang="da-DK" dirty="0" err="1"/>
              <a:t>muligheten</a:t>
            </a:r>
            <a:r>
              <a:rPr lang="da-DK" dirty="0"/>
              <a:t> om </a:t>
            </a:r>
            <a:r>
              <a:rPr lang="da-DK" dirty="0" err="1"/>
              <a:t>mye</a:t>
            </a:r>
            <a:r>
              <a:rPr lang="da-DK" dirty="0"/>
              <a:t> </a:t>
            </a:r>
            <a:r>
              <a:rPr lang="da-DK" dirty="0" err="1"/>
              <a:t>mer</a:t>
            </a:r>
            <a:r>
              <a:rPr lang="da-DK" dirty="0"/>
              <a:t> </a:t>
            </a:r>
            <a:r>
              <a:rPr lang="da-DK" dirty="0" err="1"/>
              <a:t>enn</a:t>
            </a:r>
            <a:r>
              <a:rPr lang="da-DK" dirty="0"/>
              <a:t> produkter eller forretning.</a:t>
            </a:r>
          </a:p>
          <a:p>
            <a:r>
              <a:rPr lang="da-DK" dirty="0"/>
              <a:t>Den handler om mennesker.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0281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Hvorfor timing er så </a:t>
            </a:r>
            <a:r>
              <a:rPr lang="da-DK" b="1" dirty="0" err="1"/>
              <a:t>viktig</a:t>
            </a:r>
            <a:endParaRPr lang="da-DK" b="1" dirty="0"/>
          </a:p>
          <a:p>
            <a:r>
              <a:rPr lang="da-DK" dirty="0"/>
              <a:t>Når vi ser på de største </a:t>
            </a:r>
            <a:r>
              <a:rPr lang="da-DK" dirty="0" err="1"/>
              <a:t>suksesshistoriene</a:t>
            </a:r>
            <a:r>
              <a:rPr lang="da-DK" dirty="0"/>
              <a:t> </a:t>
            </a:r>
            <a:r>
              <a:rPr lang="da-DK" dirty="0" err="1"/>
              <a:t>innen</a:t>
            </a:r>
            <a:r>
              <a:rPr lang="da-DK" dirty="0"/>
              <a:t> næringsliv og </a:t>
            </a:r>
            <a:r>
              <a:rPr lang="da-DK" dirty="0" err="1"/>
              <a:t>innovasjon</a:t>
            </a:r>
            <a:r>
              <a:rPr lang="da-DK" dirty="0"/>
              <a:t>, handler det </a:t>
            </a:r>
            <a:r>
              <a:rPr lang="da-DK" dirty="0" err="1"/>
              <a:t>sjelden</a:t>
            </a:r>
            <a:r>
              <a:rPr lang="da-DK" dirty="0"/>
              <a:t> bare om det </a:t>
            </a:r>
            <a:r>
              <a:rPr lang="da-DK" dirty="0" err="1"/>
              <a:t>riktige</a:t>
            </a:r>
            <a:r>
              <a:rPr lang="da-DK" dirty="0"/>
              <a:t> produktet eller den </a:t>
            </a:r>
            <a:r>
              <a:rPr lang="da-DK" dirty="0" err="1"/>
              <a:t>beste</a:t>
            </a:r>
            <a:r>
              <a:rPr lang="da-DK" dirty="0"/>
              <a:t> ideen.</a:t>
            </a:r>
          </a:p>
          <a:p>
            <a:r>
              <a:rPr lang="da-DK" dirty="0"/>
              <a:t>Svært ofte handler det om timing.</a:t>
            </a:r>
          </a:p>
          <a:p>
            <a:r>
              <a:rPr lang="da-DK" dirty="0"/>
              <a:t>Og akkurat nå ser vi flere </a:t>
            </a:r>
            <a:r>
              <a:rPr lang="da-DK" dirty="0" err="1"/>
              <a:t>sterke</a:t>
            </a:r>
            <a:r>
              <a:rPr lang="da-DK" dirty="0"/>
              <a:t> trender som </a:t>
            </a:r>
            <a:r>
              <a:rPr lang="da-DK" dirty="0" err="1"/>
              <a:t>møtes</a:t>
            </a:r>
            <a:r>
              <a:rPr lang="da-DK" dirty="0"/>
              <a:t> samtidig.</a:t>
            </a:r>
          </a:p>
          <a:p>
            <a:r>
              <a:rPr lang="da-DK" dirty="0"/>
              <a:t>Flere mennesker </a:t>
            </a:r>
            <a:r>
              <a:rPr lang="da-DK" dirty="0" err="1"/>
              <a:t>enn</a:t>
            </a:r>
            <a:r>
              <a:rPr lang="da-DK" dirty="0"/>
              <a:t> </a:t>
            </a:r>
            <a:r>
              <a:rPr lang="da-DK" dirty="0" err="1"/>
              <a:t>noen</a:t>
            </a:r>
            <a:r>
              <a:rPr lang="da-DK" dirty="0"/>
              <a:t> gang prioriterer helse og velvære. Folk ønsker ikke bare å leve </a:t>
            </a:r>
            <a:r>
              <a:rPr lang="da-DK" dirty="0" err="1"/>
              <a:t>lenger</a:t>
            </a:r>
            <a:r>
              <a:rPr lang="da-DK" dirty="0"/>
              <a:t> – de ønsker å leve bedre, med </a:t>
            </a:r>
            <a:r>
              <a:rPr lang="da-DK" dirty="0" err="1"/>
              <a:t>mer</a:t>
            </a:r>
            <a:r>
              <a:rPr lang="da-DK" dirty="0"/>
              <a:t> energi, vitalitet og livskvalitet.</a:t>
            </a:r>
          </a:p>
          <a:p>
            <a:r>
              <a:rPr lang="da-DK" dirty="0"/>
              <a:t>Samtidig </a:t>
            </a:r>
            <a:r>
              <a:rPr lang="da-DK" dirty="0" err="1"/>
              <a:t>fortsetter</a:t>
            </a:r>
            <a:r>
              <a:rPr lang="da-DK" dirty="0"/>
              <a:t> </a:t>
            </a:r>
            <a:r>
              <a:rPr lang="da-DK" dirty="0" err="1"/>
              <a:t>netthandelen</a:t>
            </a:r>
            <a:r>
              <a:rPr lang="da-DK" dirty="0"/>
              <a:t> å vokse. Stadig flere </a:t>
            </a:r>
            <a:r>
              <a:rPr lang="da-DK" dirty="0" err="1"/>
              <a:t>foretrekker</a:t>
            </a:r>
            <a:r>
              <a:rPr lang="da-DK" dirty="0"/>
              <a:t> å handle på nettet fordi det er enkelt, </a:t>
            </a:r>
            <a:r>
              <a:rPr lang="da-DK" dirty="0" err="1"/>
              <a:t>tilgjengelig</a:t>
            </a:r>
            <a:r>
              <a:rPr lang="da-DK" dirty="0"/>
              <a:t> og passer </a:t>
            </a:r>
            <a:r>
              <a:rPr lang="da-DK" dirty="0" err="1"/>
              <a:t>inn</a:t>
            </a:r>
            <a:r>
              <a:rPr lang="da-DK" dirty="0"/>
              <a:t> i en </a:t>
            </a:r>
            <a:r>
              <a:rPr lang="da-DK" dirty="0" err="1"/>
              <a:t>travel</a:t>
            </a:r>
            <a:r>
              <a:rPr lang="da-DK" dirty="0"/>
              <a:t> hverdag.</a:t>
            </a:r>
          </a:p>
          <a:p>
            <a:r>
              <a:rPr lang="da-DK" dirty="0"/>
              <a:t>Vi ser også </a:t>
            </a:r>
            <a:r>
              <a:rPr lang="da-DK" dirty="0" err="1"/>
              <a:t>fremveksten</a:t>
            </a:r>
            <a:r>
              <a:rPr lang="da-DK" dirty="0"/>
              <a:t> av </a:t>
            </a:r>
            <a:r>
              <a:rPr lang="da-DK" dirty="0" err="1"/>
              <a:t>sosial</a:t>
            </a:r>
            <a:r>
              <a:rPr lang="da-DK" dirty="0"/>
              <a:t> handel, hvor mennesker i større grad stoler på anbefalinger fra personer de </a:t>
            </a:r>
            <a:r>
              <a:rPr lang="da-DK" dirty="0" err="1"/>
              <a:t>kjenner</a:t>
            </a:r>
            <a:r>
              <a:rPr lang="da-DK" dirty="0"/>
              <a:t> og har </a:t>
            </a:r>
            <a:r>
              <a:rPr lang="da-DK" dirty="0" err="1"/>
              <a:t>tillit</a:t>
            </a:r>
            <a:r>
              <a:rPr lang="da-DK" dirty="0"/>
              <a:t> til, fremfor </a:t>
            </a:r>
            <a:r>
              <a:rPr lang="da-DK" dirty="0" err="1"/>
              <a:t>tradisjonell</a:t>
            </a:r>
            <a:r>
              <a:rPr lang="da-DK" dirty="0"/>
              <a:t> reklame.</a:t>
            </a:r>
          </a:p>
          <a:p>
            <a:r>
              <a:rPr lang="da-DK" dirty="0"/>
              <a:t>Og i </a:t>
            </a:r>
            <a:r>
              <a:rPr lang="da-DK" dirty="0" err="1"/>
              <a:t>tillegg</a:t>
            </a:r>
            <a:r>
              <a:rPr lang="da-DK" dirty="0"/>
              <a:t> er det flere </a:t>
            </a:r>
            <a:r>
              <a:rPr lang="da-DK" dirty="0" err="1"/>
              <a:t>enn</a:t>
            </a:r>
            <a:r>
              <a:rPr lang="da-DK" dirty="0"/>
              <a:t> </a:t>
            </a:r>
            <a:r>
              <a:rPr lang="da-DK" dirty="0" err="1"/>
              <a:t>noen</a:t>
            </a:r>
            <a:r>
              <a:rPr lang="da-DK" dirty="0"/>
              <a:t> gang som </a:t>
            </a:r>
            <a:r>
              <a:rPr lang="da-DK" dirty="0" err="1"/>
              <a:t>søker</a:t>
            </a:r>
            <a:r>
              <a:rPr lang="da-DK" dirty="0"/>
              <a:t> </a:t>
            </a:r>
            <a:r>
              <a:rPr lang="da-DK" dirty="0" err="1"/>
              <a:t>entreprenørskap</a:t>
            </a:r>
            <a:r>
              <a:rPr lang="da-DK" dirty="0"/>
              <a:t>, </a:t>
            </a:r>
            <a:r>
              <a:rPr lang="da-DK" dirty="0" err="1"/>
              <a:t>frihet</a:t>
            </a:r>
            <a:r>
              <a:rPr lang="da-DK" dirty="0"/>
              <a:t> og fleksibilitet. Mange ønsker større </a:t>
            </a:r>
            <a:r>
              <a:rPr lang="da-DK" dirty="0" err="1"/>
              <a:t>kontroll</a:t>
            </a:r>
            <a:r>
              <a:rPr lang="da-DK" dirty="0"/>
              <a:t> over egen tid, egen </a:t>
            </a:r>
            <a:r>
              <a:rPr lang="da-DK" dirty="0" err="1"/>
              <a:t>inntekt</a:t>
            </a:r>
            <a:r>
              <a:rPr lang="da-DK" dirty="0"/>
              <a:t> og hvordan de </a:t>
            </a:r>
            <a:r>
              <a:rPr lang="da-DK" dirty="0" err="1"/>
              <a:t>velger</a:t>
            </a:r>
            <a:r>
              <a:rPr lang="da-DK" dirty="0"/>
              <a:t> å leve livet </a:t>
            </a:r>
            <a:r>
              <a:rPr lang="da-DK" dirty="0" err="1"/>
              <a:t>sitt</a:t>
            </a:r>
            <a:r>
              <a:rPr lang="da-DK" dirty="0"/>
              <a:t>.</a:t>
            </a:r>
          </a:p>
          <a:p>
            <a:r>
              <a:rPr lang="da-DK" dirty="0"/>
              <a:t>Når disse </a:t>
            </a:r>
            <a:r>
              <a:rPr lang="da-DK" dirty="0" err="1"/>
              <a:t>sterke</a:t>
            </a:r>
            <a:r>
              <a:rPr lang="da-DK" dirty="0"/>
              <a:t> megatrendene </a:t>
            </a:r>
            <a:r>
              <a:rPr lang="da-DK" dirty="0" err="1"/>
              <a:t>møtes</a:t>
            </a:r>
            <a:r>
              <a:rPr lang="da-DK" dirty="0"/>
              <a:t>, </a:t>
            </a:r>
            <a:r>
              <a:rPr lang="da-DK" dirty="0" err="1"/>
              <a:t>skapes</a:t>
            </a:r>
            <a:r>
              <a:rPr lang="da-DK" dirty="0"/>
              <a:t> det </a:t>
            </a:r>
            <a:r>
              <a:rPr lang="da-DK" dirty="0" err="1"/>
              <a:t>muligheter</a:t>
            </a:r>
            <a:r>
              <a:rPr lang="da-DK" dirty="0"/>
              <a:t>.</a:t>
            </a:r>
          </a:p>
          <a:p>
            <a:r>
              <a:rPr lang="da-DK" dirty="0"/>
              <a:t>Ikke nødvendigvis fordi </a:t>
            </a:r>
            <a:r>
              <a:rPr lang="da-DK" dirty="0" err="1"/>
              <a:t>ett</a:t>
            </a:r>
            <a:r>
              <a:rPr lang="da-DK" dirty="0"/>
              <a:t> </a:t>
            </a:r>
            <a:r>
              <a:rPr lang="da-DK" dirty="0" err="1"/>
              <a:t>selskap</a:t>
            </a:r>
            <a:r>
              <a:rPr lang="da-DK" dirty="0"/>
              <a:t> er bedre </a:t>
            </a:r>
            <a:r>
              <a:rPr lang="da-DK" dirty="0" err="1"/>
              <a:t>enn</a:t>
            </a:r>
            <a:r>
              <a:rPr lang="da-DK" dirty="0"/>
              <a:t> alle andre, men fordi det er det rette </a:t>
            </a:r>
            <a:r>
              <a:rPr lang="da-DK" dirty="0" err="1"/>
              <a:t>selskapet</a:t>
            </a:r>
            <a:r>
              <a:rPr lang="da-DK" dirty="0"/>
              <a:t>, til </a:t>
            </a:r>
            <a:r>
              <a:rPr lang="da-DK" dirty="0" err="1"/>
              <a:t>rett</a:t>
            </a:r>
            <a:r>
              <a:rPr lang="da-DK" dirty="0"/>
              <a:t> tid, i det rette markedet.</a:t>
            </a:r>
          </a:p>
          <a:p>
            <a:r>
              <a:rPr lang="da-DK" dirty="0"/>
              <a:t>Og timing er ofte det som </a:t>
            </a:r>
            <a:r>
              <a:rPr lang="da-DK" dirty="0" err="1"/>
              <a:t>utgjør</a:t>
            </a:r>
            <a:r>
              <a:rPr lang="da-DK" dirty="0"/>
              <a:t> </a:t>
            </a:r>
            <a:r>
              <a:rPr lang="da-DK" dirty="0" err="1"/>
              <a:t>forskjellen</a:t>
            </a:r>
            <a:r>
              <a:rPr lang="da-DK" dirty="0"/>
              <a:t> </a:t>
            </a:r>
            <a:r>
              <a:rPr lang="da-DK" dirty="0" err="1"/>
              <a:t>mellom</a:t>
            </a:r>
            <a:r>
              <a:rPr lang="da-DK" dirty="0"/>
              <a:t> en </a:t>
            </a:r>
            <a:r>
              <a:rPr lang="da-DK" dirty="0" err="1"/>
              <a:t>mulighet</a:t>
            </a:r>
            <a:r>
              <a:rPr lang="da-DK" dirty="0"/>
              <a:t> og en </a:t>
            </a:r>
            <a:r>
              <a:rPr lang="da-DK" dirty="0" err="1"/>
              <a:t>ekte</a:t>
            </a:r>
            <a:r>
              <a:rPr lang="da-DK" dirty="0"/>
              <a:t> </a:t>
            </a:r>
            <a:r>
              <a:rPr lang="da-DK" dirty="0" err="1"/>
              <a:t>suksesshistorie</a:t>
            </a:r>
            <a:r>
              <a:rPr lang="da-DK" dirty="0"/>
              <a:t>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6653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Så, hvem er CILI by Design?</a:t>
            </a:r>
          </a:p>
          <a:p>
            <a:r>
              <a:rPr lang="da-DK" dirty="0"/>
              <a:t>La oss se </a:t>
            </a:r>
            <a:r>
              <a:rPr lang="da-DK" dirty="0" err="1"/>
              <a:t>litt</a:t>
            </a:r>
            <a:r>
              <a:rPr lang="da-DK" dirty="0"/>
              <a:t> nærmere på hvem CILI by Design er.</a:t>
            </a:r>
          </a:p>
          <a:p>
            <a:r>
              <a:rPr lang="da-DK" dirty="0"/>
              <a:t>CILI er et globalt helse- og </a:t>
            </a:r>
            <a:r>
              <a:rPr lang="da-DK" dirty="0" err="1"/>
              <a:t>velværeselskap</a:t>
            </a:r>
            <a:r>
              <a:rPr lang="da-DK" dirty="0"/>
              <a:t> bygget på tre </a:t>
            </a:r>
            <a:r>
              <a:rPr lang="da-DK" dirty="0" err="1"/>
              <a:t>grunnpilarer</a:t>
            </a:r>
            <a:r>
              <a:rPr lang="da-DK" dirty="0"/>
              <a:t>: </a:t>
            </a:r>
            <a:r>
              <a:rPr lang="da-DK" b="1" dirty="0"/>
              <a:t>Teknologi, Livsstil og Velstand.</a:t>
            </a:r>
            <a:endParaRPr lang="da-DK" dirty="0"/>
          </a:p>
          <a:p>
            <a:r>
              <a:rPr lang="da-DK" dirty="0"/>
              <a:t>I </a:t>
            </a:r>
            <a:r>
              <a:rPr lang="da-DK" dirty="0" err="1"/>
              <a:t>kjernen</a:t>
            </a:r>
            <a:r>
              <a:rPr lang="da-DK" dirty="0"/>
              <a:t> av </a:t>
            </a:r>
            <a:r>
              <a:rPr lang="da-DK" dirty="0" err="1"/>
              <a:t>virksomheten</a:t>
            </a:r>
            <a:r>
              <a:rPr lang="da-DK" dirty="0"/>
              <a:t> finner vi den </a:t>
            </a:r>
            <a:r>
              <a:rPr lang="da-DK" dirty="0" err="1"/>
              <a:t>banebrytende</a:t>
            </a:r>
            <a:r>
              <a:rPr lang="da-DK" dirty="0"/>
              <a:t> </a:t>
            </a:r>
            <a:r>
              <a:rPr lang="da-DK" b="1" dirty="0" err="1"/>
              <a:t>Aquaceutical</a:t>
            </a:r>
            <a:r>
              <a:rPr lang="da-DK" b="1" dirty="0"/>
              <a:t>®-teknologien</a:t>
            </a:r>
            <a:r>
              <a:rPr lang="da-DK" dirty="0"/>
              <a:t>, </a:t>
            </a:r>
            <a:r>
              <a:rPr lang="da-DK" dirty="0" err="1"/>
              <a:t>kombinert</a:t>
            </a:r>
            <a:r>
              <a:rPr lang="da-DK" dirty="0"/>
              <a:t> med innovative velværeprodukter som er </a:t>
            </a:r>
            <a:r>
              <a:rPr lang="da-DK" dirty="0" err="1"/>
              <a:t>utviklet</a:t>
            </a:r>
            <a:r>
              <a:rPr lang="da-DK" dirty="0"/>
              <a:t> for å </a:t>
            </a:r>
            <a:r>
              <a:rPr lang="da-DK" dirty="0" err="1"/>
              <a:t>hjelpe</a:t>
            </a:r>
            <a:r>
              <a:rPr lang="da-DK" dirty="0"/>
              <a:t> kroppen med å ta </a:t>
            </a:r>
            <a:r>
              <a:rPr lang="da-DK" dirty="0" err="1"/>
              <a:t>opp</a:t>
            </a:r>
            <a:r>
              <a:rPr lang="da-DK" dirty="0"/>
              <a:t> næringsstoffer </a:t>
            </a:r>
            <a:r>
              <a:rPr lang="da-DK" dirty="0" err="1"/>
              <a:t>mer</a:t>
            </a:r>
            <a:r>
              <a:rPr lang="da-DK" dirty="0"/>
              <a:t> effektivt og støtte helse og velvære på </a:t>
            </a:r>
            <a:r>
              <a:rPr lang="da-DK" dirty="0" err="1"/>
              <a:t>cellenivå</a:t>
            </a:r>
            <a:r>
              <a:rPr lang="da-DK" dirty="0"/>
              <a:t>.</a:t>
            </a:r>
          </a:p>
          <a:p>
            <a:r>
              <a:rPr lang="da-DK" dirty="0" err="1"/>
              <a:t>Gjennom</a:t>
            </a:r>
            <a:r>
              <a:rPr lang="da-DK" dirty="0"/>
              <a:t> pilaren </a:t>
            </a:r>
            <a:r>
              <a:rPr lang="da-DK" b="1" dirty="0"/>
              <a:t>Livsstil</a:t>
            </a:r>
            <a:r>
              <a:rPr lang="da-DK" dirty="0"/>
              <a:t> setter </a:t>
            </a:r>
            <a:r>
              <a:rPr lang="da-DK" dirty="0" err="1"/>
              <a:t>selskapet</a:t>
            </a:r>
            <a:r>
              <a:rPr lang="da-DK" dirty="0"/>
              <a:t> fokus på helse, personlig </a:t>
            </a:r>
            <a:r>
              <a:rPr lang="da-DK" dirty="0" err="1"/>
              <a:t>utvikling</a:t>
            </a:r>
            <a:r>
              <a:rPr lang="da-DK" dirty="0"/>
              <a:t> og </a:t>
            </a:r>
            <a:r>
              <a:rPr lang="da-DK" dirty="0" err="1"/>
              <a:t>sterke</a:t>
            </a:r>
            <a:r>
              <a:rPr lang="da-DK" dirty="0"/>
              <a:t> </a:t>
            </a:r>
            <a:r>
              <a:rPr lang="da-DK" dirty="0" err="1"/>
              <a:t>fellesskap</a:t>
            </a:r>
            <a:r>
              <a:rPr lang="da-DK" dirty="0"/>
              <a:t>. Vi tror at god helse, gode </a:t>
            </a:r>
            <a:r>
              <a:rPr lang="da-DK" dirty="0" err="1"/>
              <a:t>relasjoner</a:t>
            </a:r>
            <a:r>
              <a:rPr lang="da-DK" dirty="0"/>
              <a:t> og mental trivsel er </a:t>
            </a:r>
            <a:r>
              <a:rPr lang="da-DK" dirty="0" err="1"/>
              <a:t>grunnlaget</a:t>
            </a:r>
            <a:r>
              <a:rPr lang="da-DK" dirty="0"/>
              <a:t> for et </a:t>
            </a:r>
            <a:r>
              <a:rPr lang="da-DK" dirty="0" err="1"/>
              <a:t>rikt</a:t>
            </a:r>
            <a:r>
              <a:rPr lang="da-DK" dirty="0"/>
              <a:t> og </a:t>
            </a:r>
            <a:r>
              <a:rPr lang="da-DK" dirty="0" err="1"/>
              <a:t>meningsfylt</a:t>
            </a:r>
            <a:r>
              <a:rPr lang="da-DK" dirty="0"/>
              <a:t> liv.</a:t>
            </a:r>
          </a:p>
          <a:p>
            <a:r>
              <a:rPr lang="da-DK" dirty="0" err="1"/>
              <a:t>Gjennom</a:t>
            </a:r>
            <a:r>
              <a:rPr lang="da-DK" dirty="0"/>
              <a:t> pilaren </a:t>
            </a:r>
            <a:r>
              <a:rPr lang="da-DK" b="1" dirty="0"/>
              <a:t>Velstand</a:t>
            </a:r>
            <a:r>
              <a:rPr lang="da-DK" dirty="0"/>
              <a:t> gir CILI mennesker </a:t>
            </a:r>
            <a:r>
              <a:rPr lang="da-DK" dirty="0" err="1"/>
              <a:t>muligheten</a:t>
            </a:r>
            <a:r>
              <a:rPr lang="da-DK" dirty="0"/>
              <a:t> til å </a:t>
            </a:r>
            <a:r>
              <a:rPr lang="da-DK" dirty="0" err="1"/>
              <a:t>skape</a:t>
            </a:r>
            <a:r>
              <a:rPr lang="da-DK" dirty="0"/>
              <a:t> en ekstra </a:t>
            </a:r>
            <a:r>
              <a:rPr lang="da-DK" dirty="0" err="1"/>
              <a:t>inntektskilde</a:t>
            </a:r>
            <a:r>
              <a:rPr lang="da-DK" dirty="0"/>
              <a:t>, </a:t>
            </a:r>
            <a:r>
              <a:rPr lang="da-DK" dirty="0" err="1"/>
              <a:t>utvikle</a:t>
            </a:r>
            <a:r>
              <a:rPr lang="da-DK" dirty="0"/>
              <a:t> </a:t>
            </a:r>
            <a:r>
              <a:rPr lang="da-DK" dirty="0" err="1"/>
              <a:t>lederegenskaper</a:t>
            </a:r>
            <a:r>
              <a:rPr lang="da-DK" dirty="0"/>
              <a:t> og bygge sin egen </a:t>
            </a:r>
            <a:r>
              <a:rPr lang="da-DK" dirty="0" err="1"/>
              <a:t>virksomhet</a:t>
            </a:r>
            <a:r>
              <a:rPr lang="da-DK" dirty="0"/>
              <a:t> på et solid fundament – samtidig som de </a:t>
            </a:r>
            <a:r>
              <a:rPr lang="da-DK" dirty="0" err="1"/>
              <a:t>hjelper</a:t>
            </a:r>
            <a:r>
              <a:rPr lang="da-DK" dirty="0"/>
              <a:t> andre med å forbedre sin livskvalitet.</a:t>
            </a:r>
          </a:p>
          <a:p>
            <a:r>
              <a:rPr lang="da-DK" dirty="0"/>
              <a:t>For </a:t>
            </a:r>
            <a:r>
              <a:rPr lang="da-DK" dirty="0" err="1"/>
              <a:t>meg</a:t>
            </a:r>
            <a:r>
              <a:rPr lang="da-DK" dirty="0"/>
              <a:t> handler dette om </a:t>
            </a:r>
            <a:r>
              <a:rPr lang="da-DK" dirty="0" err="1"/>
              <a:t>mye</a:t>
            </a:r>
            <a:r>
              <a:rPr lang="da-DK" dirty="0"/>
              <a:t> </a:t>
            </a:r>
            <a:r>
              <a:rPr lang="da-DK" dirty="0" err="1"/>
              <a:t>mer</a:t>
            </a:r>
            <a:r>
              <a:rPr lang="da-DK" dirty="0"/>
              <a:t> </a:t>
            </a:r>
            <a:r>
              <a:rPr lang="da-DK" dirty="0" err="1"/>
              <a:t>enn</a:t>
            </a:r>
            <a:r>
              <a:rPr lang="da-DK" dirty="0"/>
              <a:t> produkter.</a:t>
            </a:r>
          </a:p>
          <a:p>
            <a:r>
              <a:rPr lang="da-DK" dirty="0"/>
              <a:t>Det handler om å </a:t>
            </a:r>
            <a:r>
              <a:rPr lang="da-DK" dirty="0" err="1"/>
              <a:t>skape</a:t>
            </a:r>
            <a:r>
              <a:rPr lang="da-DK" dirty="0"/>
              <a:t> </a:t>
            </a:r>
            <a:r>
              <a:rPr lang="da-DK" dirty="0" err="1"/>
              <a:t>muligheter</a:t>
            </a:r>
            <a:r>
              <a:rPr lang="da-DK" dirty="0"/>
              <a:t>, løfte mennesker </a:t>
            </a:r>
            <a:r>
              <a:rPr lang="da-DK" dirty="0" err="1"/>
              <a:t>opp</a:t>
            </a:r>
            <a:r>
              <a:rPr lang="da-DK" dirty="0"/>
              <a:t> og </a:t>
            </a:r>
            <a:r>
              <a:rPr lang="da-DK" dirty="0" err="1"/>
              <a:t>bidra</a:t>
            </a:r>
            <a:r>
              <a:rPr lang="da-DK" dirty="0"/>
              <a:t> til en positiv </a:t>
            </a:r>
            <a:r>
              <a:rPr lang="da-DK" dirty="0" err="1"/>
              <a:t>forskjell</a:t>
            </a:r>
            <a:r>
              <a:rPr lang="da-DK" dirty="0"/>
              <a:t> – både personlig, </a:t>
            </a:r>
            <a:r>
              <a:rPr lang="da-DK" dirty="0" err="1"/>
              <a:t>helsemessig</a:t>
            </a:r>
            <a:r>
              <a:rPr lang="da-DK" dirty="0"/>
              <a:t> og økonomisk.</a:t>
            </a:r>
          </a:p>
          <a:p>
            <a:r>
              <a:rPr lang="da-DK" dirty="0"/>
              <a:t>Det er </a:t>
            </a:r>
            <a:r>
              <a:rPr lang="da-DK" dirty="0" err="1"/>
              <a:t>nettopp</a:t>
            </a:r>
            <a:r>
              <a:rPr lang="da-DK" dirty="0"/>
              <a:t> det som </a:t>
            </a:r>
            <a:r>
              <a:rPr lang="da-DK" dirty="0" err="1"/>
              <a:t>gjør</a:t>
            </a:r>
            <a:r>
              <a:rPr lang="da-DK" dirty="0"/>
              <a:t> denne </a:t>
            </a:r>
            <a:r>
              <a:rPr lang="da-DK" dirty="0" err="1"/>
              <a:t>muligheten</a:t>
            </a:r>
            <a:r>
              <a:rPr lang="da-DK" dirty="0"/>
              <a:t> så </a:t>
            </a:r>
            <a:r>
              <a:rPr lang="da-DK" dirty="0" err="1"/>
              <a:t>spennende</a:t>
            </a:r>
            <a:r>
              <a:rPr lang="da-DK" dirty="0"/>
              <a:t>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5406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Hvordan fungerer </a:t>
            </a:r>
            <a:r>
              <a:rPr lang="da-DK" b="1" dirty="0" err="1"/>
              <a:t>Aquaceutical</a:t>
            </a:r>
            <a:r>
              <a:rPr lang="da-DK" b="1" dirty="0"/>
              <a:t>®-teknologien?</a:t>
            </a:r>
          </a:p>
          <a:p>
            <a:r>
              <a:rPr lang="da-DK" dirty="0"/>
              <a:t>For å forstå </a:t>
            </a:r>
            <a:r>
              <a:rPr lang="da-DK" dirty="0" err="1"/>
              <a:t>Aquaceutical</a:t>
            </a:r>
            <a:r>
              <a:rPr lang="da-DK" dirty="0"/>
              <a:t>®-teknologien, må vi først huske at menneskekroppen består av </a:t>
            </a:r>
            <a:r>
              <a:rPr lang="da-DK" dirty="0" err="1"/>
              <a:t>mer</a:t>
            </a:r>
            <a:r>
              <a:rPr lang="da-DK" dirty="0"/>
              <a:t> </a:t>
            </a:r>
            <a:r>
              <a:rPr lang="da-DK" dirty="0" err="1"/>
              <a:t>enn</a:t>
            </a:r>
            <a:r>
              <a:rPr lang="da-DK" dirty="0"/>
              <a:t> 65 % </a:t>
            </a:r>
            <a:r>
              <a:rPr lang="da-DK" dirty="0" err="1"/>
              <a:t>vann</a:t>
            </a:r>
            <a:r>
              <a:rPr lang="da-DK" dirty="0"/>
              <a:t>.</a:t>
            </a:r>
          </a:p>
          <a:p>
            <a:r>
              <a:rPr lang="da-DK" dirty="0" err="1"/>
              <a:t>Vann</a:t>
            </a:r>
            <a:r>
              <a:rPr lang="da-DK" dirty="0"/>
              <a:t> er kroppens naturlige transportsystem og spiller en </a:t>
            </a:r>
            <a:r>
              <a:rPr lang="da-DK" dirty="0" err="1"/>
              <a:t>avgjørende</a:t>
            </a:r>
            <a:r>
              <a:rPr lang="da-DK" dirty="0"/>
              <a:t> rolle når næringsstoffer skal </a:t>
            </a:r>
            <a:r>
              <a:rPr lang="da-DK" dirty="0" err="1"/>
              <a:t>fraktes</a:t>
            </a:r>
            <a:r>
              <a:rPr lang="da-DK" dirty="0"/>
              <a:t> ut til </a:t>
            </a:r>
            <a:r>
              <a:rPr lang="da-DK" dirty="0" err="1"/>
              <a:t>cellene</a:t>
            </a:r>
            <a:r>
              <a:rPr lang="da-DK" dirty="0"/>
              <a:t>.</a:t>
            </a:r>
          </a:p>
          <a:p>
            <a:r>
              <a:rPr lang="da-DK" dirty="0"/>
              <a:t>Teknologien bygger på tre </a:t>
            </a:r>
            <a:r>
              <a:rPr lang="da-DK" dirty="0" err="1"/>
              <a:t>viktige</a:t>
            </a:r>
            <a:r>
              <a:rPr lang="da-DK" dirty="0"/>
              <a:t> </a:t>
            </a:r>
            <a:r>
              <a:rPr lang="da-DK" dirty="0" err="1"/>
              <a:t>trinn</a:t>
            </a:r>
            <a:r>
              <a:rPr lang="da-DK" dirty="0"/>
              <a:t>.</a:t>
            </a:r>
          </a:p>
          <a:p>
            <a:r>
              <a:rPr lang="da-DK" dirty="0"/>
              <a:t>Først løses de aktive </a:t>
            </a:r>
            <a:r>
              <a:rPr lang="da-DK" dirty="0" err="1"/>
              <a:t>ingrediensene</a:t>
            </a:r>
            <a:r>
              <a:rPr lang="da-DK" dirty="0"/>
              <a:t> </a:t>
            </a:r>
            <a:r>
              <a:rPr lang="da-DK" dirty="0" err="1"/>
              <a:t>opp</a:t>
            </a:r>
            <a:r>
              <a:rPr lang="da-DK" dirty="0"/>
              <a:t> i rent, ultrarenset </a:t>
            </a:r>
            <a:r>
              <a:rPr lang="da-DK" dirty="0" err="1"/>
              <a:t>vann</a:t>
            </a:r>
            <a:r>
              <a:rPr lang="da-DK" dirty="0"/>
              <a:t>.</a:t>
            </a:r>
          </a:p>
          <a:p>
            <a:r>
              <a:rPr lang="da-DK" dirty="0" err="1"/>
              <a:t>Deretter</a:t>
            </a:r>
            <a:r>
              <a:rPr lang="da-DK" dirty="0"/>
              <a:t> </a:t>
            </a:r>
            <a:r>
              <a:rPr lang="da-DK" dirty="0" err="1"/>
              <a:t>gjennomgår</a:t>
            </a:r>
            <a:r>
              <a:rPr lang="da-DK" dirty="0"/>
              <a:t> de en </a:t>
            </a:r>
            <a:r>
              <a:rPr lang="da-DK" dirty="0" err="1"/>
              <a:t>prosess</a:t>
            </a:r>
            <a:r>
              <a:rPr lang="da-DK" dirty="0"/>
              <a:t> som </a:t>
            </a:r>
            <a:r>
              <a:rPr lang="da-DK" dirty="0" err="1"/>
              <a:t>kalles</a:t>
            </a:r>
            <a:r>
              <a:rPr lang="da-DK" dirty="0"/>
              <a:t> </a:t>
            </a:r>
            <a:r>
              <a:rPr lang="da-DK" b="1" dirty="0" err="1"/>
              <a:t>nanoreduksjon</a:t>
            </a:r>
            <a:r>
              <a:rPr lang="da-DK" dirty="0"/>
              <a:t>, hvor </a:t>
            </a:r>
            <a:r>
              <a:rPr lang="da-DK" dirty="0" err="1"/>
              <a:t>partiklene</a:t>
            </a:r>
            <a:r>
              <a:rPr lang="da-DK" dirty="0"/>
              <a:t> </a:t>
            </a:r>
            <a:r>
              <a:rPr lang="da-DK" dirty="0" err="1"/>
              <a:t>blir</a:t>
            </a:r>
            <a:r>
              <a:rPr lang="da-DK" dirty="0"/>
              <a:t> ekstremt små. Faktisk kan én enkelt </a:t>
            </a:r>
            <a:r>
              <a:rPr lang="da-DK" dirty="0" err="1"/>
              <a:t>partikkel</a:t>
            </a:r>
            <a:r>
              <a:rPr lang="da-DK" dirty="0"/>
              <a:t> omdannes til millioner av ultrafine leveringspartikler.</a:t>
            </a:r>
          </a:p>
          <a:p>
            <a:r>
              <a:rPr lang="da-DK" dirty="0"/>
              <a:t>Den svært lille </a:t>
            </a:r>
            <a:r>
              <a:rPr lang="da-DK" dirty="0" err="1"/>
              <a:t>partikkelstørrelsen</a:t>
            </a:r>
            <a:r>
              <a:rPr lang="da-DK" dirty="0"/>
              <a:t> </a:t>
            </a:r>
            <a:r>
              <a:rPr lang="da-DK" dirty="0" err="1"/>
              <a:t>skaper</a:t>
            </a:r>
            <a:r>
              <a:rPr lang="da-DK" dirty="0"/>
              <a:t> et betydelig større </a:t>
            </a:r>
            <a:r>
              <a:rPr lang="da-DK" dirty="0" err="1"/>
              <a:t>overflateareal</a:t>
            </a:r>
            <a:r>
              <a:rPr lang="da-DK" dirty="0"/>
              <a:t>, </a:t>
            </a:r>
            <a:r>
              <a:rPr lang="da-DK" dirty="0" err="1"/>
              <a:t>noe</a:t>
            </a:r>
            <a:r>
              <a:rPr lang="da-DK" dirty="0"/>
              <a:t> som kan </a:t>
            </a:r>
            <a:r>
              <a:rPr lang="da-DK" dirty="0" err="1"/>
              <a:t>bidra</a:t>
            </a:r>
            <a:r>
              <a:rPr lang="da-DK" dirty="0"/>
              <a:t> til at kroppen lettere </a:t>
            </a:r>
            <a:r>
              <a:rPr lang="da-DK" dirty="0" err="1"/>
              <a:t>tar</a:t>
            </a:r>
            <a:r>
              <a:rPr lang="da-DK" dirty="0"/>
              <a:t> </a:t>
            </a:r>
            <a:r>
              <a:rPr lang="da-DK" dirty="0" err="1"/>
              <a:t>opp</a:t>
            </a:r>
            <a:r>
              <a:rPr lang="da-DK" dirty="0"/>
              <a:t> og distribuerer </a:t>
            </a:r>
            <a:r>
              <a:rPr lang="da-DK" dirty="0" err="1"/>
              <a:t>næringsstoffene</a:t>
            </a:r>
            <a:r>
              <a:rPr lang="da-DK" dirty="0"/>
              <a:t> </a:t>
            </a:r>
            <a:r>
              <a:rPr lang="da-DK" dirty="0" err="1"/>
              <a:t>mer</a:t>
            </a:r>
            <a:r>
              <a:rPr lang="da-DK" dirty="0"/>
              <a:t> effektivt.</a:t>
            </a:r>
          </a:p>
          <a:p>
            <a:r>
              <a:rPr lang="da-DK" dirty="0"/>
              <a:t>I det </a:t>
            </a:r>
            <a:r>
              <a:rPr lang="da-DK" dirty="0" err="1"/>
              <a:t>siste</a:t>
            </a:r>
            <a:r>
              <a:rPr lang="da-DK" dirty="0"/>
              <a:t> trinnet transporteres </a:t>
            </a:r>
            <a:r>
              <a:rPr lang="da-DK" dirty="0" err="1"/>
              <a:t>næringsstoffene</a:t>
            </a:r>
            <a:r>
              <a:rPr lang="da-DK" dirty="0"/>
              <a:t> </a:t>
            </a:r>
            <a:r>
              <a:rPr lang="da-DK" dirty="0" err="1"/>
              <a:t>mer</a:t>
            </a:r>
            <a:r>
              <a:rPr lang="da-DK" dirty="0"/>
              <a:t> effektivt ut til kroppens celler, hvor de kan støtte kroppens naturlige </a:t>
            </a:r>
            <a:r>
              <a:rPr lang="da-DK" dirty="0" err="1"/>
              <a:t>funksjoner</a:t>
            </a:r>
            <a:r>
              <a:rPr lang="da-DK" dirty="0"/>
              <a:t>.</a:t>
            </a:r>
          </a:p>
          <a:p>
            <a:r>
              <a:rPr lang="da-DK" dirty="0"/>
              <a:t>Målet er enkelt:</a:t>
            </a:r>
          </a:p>
          <a:p>
            <a:r>
              <a:rPr lang="da-DK" dirty="0"/>
              <a:t>Å </a:t>
            </a:r>
            <a:r>
              <a:rPr lang="da-DK" dirty="0" err="1"/>
              <a:t>øke</a:t>
            </a:r>
            <a:r>
              <a:rPr lang="da-DK" dirty="0"/>
              <a:t> </a:t>
            </a:r>
            <a:r>
              <a:rPr lang="da-DK" dirty="0" err="1"/>
              <a:t>biotilgjengeligheten</a:t>
            </a:r>
            <a:r>
              <a:rPr lang="da-DK" dirty="0"/>
              <a:t>, slik at kroppen får størst mulig </a:t>
            </a:r>
            <a:r>
              <a:rPr lang="da-DK" dirty="0" err="1"/>
              <a:t>utbytte</a:t>
            </a:r>
            <a:r>
              <a:rPr lang="da-DK" dirty="0"/>
              <a:t> av de aktive </a:t>
            </a:r>
            <a:r>
              <a:rPr lang="da-DK" dirty="0" err="1"/>
              <a:t>ingrediensene</a:t>
            </a:r>
            <a:r>
              <a:rPr lang="da-DK" dirty="0"/>
              <a:t>.</a:t>
            </a:r>
          </a:p>
          <a:p>
            <a:r>
              <a:rPr lang="da-DK" dirty="0"/>
              <a:t>Det er denne </a:t>
            </a:r>
            <a:r>
              <a:rPr lang="da-DK" dirty="0" err="1"/>
              <a:t>kombinasjonen</a:t>
            </a:r>
            <a:r>
              <a:rPr lang="da-DK" dirty="0"/>
              <a:t> av </a:t>
            </a:r>
            <a:r>
              <a:rPr lang="da-DK" dirty="0" err="1"/>
              <a:t>vitenskap</a:t>
            </a:r>
            <a:r>
              <a:rPr lang="da-DK" dirty="0"/>
              <a:t>, teknologi og </a:t>
            </a:r>
            <a:r>
              <a:rPr lang="da-DK" dirty="0" err="1"/>
              <a:t>innovasjon</a:t>
            </a:r>
            <a:r>
              <a:rPr lang="da-DK" dirty="0"/>
              <a:t> som </a:t>
            </a:r>
            <a:r>
              <a:rPr lang="da-DK" dirty="0" err="1"/>
              <a:t>gjør</a:t>
            </a:r>
            <a:r>
              <a:rPr lang="da-DK" dirty="0"/>
              <a:t> </a:t>
            </a:r>
            <a:r>
              <a:rPr lang="da-DK" dirty="0" err="1"/>
              <a:t>Aquaceutical</a:t>
            </a:r>
            <a:r>
              <a:rPr lang="da-DK" dirty="0"/>
              <a:t>®-teknologien så unik.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4418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Når vi snakker om </a:t>
            </a:r>
            <a:r>
              <a:rPr lang="da-DK" dirty="0" err="1"/>
              <a:t>kosttilskudd</a:t>
            </a:r>
            <a:r>
              <a:rPr lang="da-DK" dirty="0"/>
              <a:t>, handler det ikke bare om </a:t>
            </a:r>
            <a:r>
              <a:rPr lang="da-DK" dirty="0" err="1"/>
              <a:t>hva</a:t>
            </a:r>
            <a:r>
              <a:rPr lang="da-DK" dirty="0"/>
              <a:t> produktet </a:t>
            </a:r>
            <a:r>
              <a:rPr lang="da-DK" dirty="0" err="1"/>
              <a:t>inneholder</a:t>
            </a:r>
            <a:r>
              <a:rPr lang="da-DK" dirty="0"/>
              <a:t> – det handler også om hvor </a:t>
            </a:r>
            <a:r>
              <a:rPr lang="da-DK" dirty="0" err="1"/>
              <a:t>mye</a:t>
            </a:r>
            <a:r>
              <a:rPr lang="da-DK" dirty="0"/>
              <a:t> kroppen faktisk er i stand til å ta </a:t>
            </a:r>
            <a:r>
              <a:rPr lang="da-DK" dirty="0" err="1"/>
              <a:t>opp</a:t>
            </a:r>
            <a:r>
              <a:rPr lang="da-DK" dirty="0"/>
              <a:t>.</a:t>
            </a:r>
          </a:p>
          <a:p>
            <a:r>
              <a:rPr lang="da-DK" dirty="0"/>
              <a:t>Mange av de </a:t>
            </a:r>
            <a:r>
              <a:rPr lang="da-DK" dirty="0" err="1"/>
              <a:t>tradisjonelle</a:t>
            </a:r>
            <a:r>
              <a:rPr lang="da-DK" dirty="0"/>
              <a:t> </a:t>
            </a:r>
            <a:r>
              <a:rPr lang="da-DK" dirty="0" err="1"/>
              <a:t>produktene</a:t>
            </a:r>
            <a:r>
              <a:rPr lang="da-DK" dirty="0"/>
              <a:t> vi </a:t>
            </a:r>
            <a:r>
              <a:rPr lang="da-DK" dirty="0" err="1"/>
              <a:t>kjenner</a:t>
            </a:r>
            <a:r>
              <a:rPr lang="da-DK" dirty="0"/>
              <a:t> i dag, er </a:t>
            </a:r>
            <a:r>
              <a:rPr lang="da-DK" dirty="0" err="1"/>
              <a:t>basert</a:t>
            </a:r>
            <a:r>
              <a:rPr lang="da-DK" dirty="0"/>
              <a:t> på det som </a:t>
            </a:r>
            <a:r>
              <a:rPr lang="da-DK" dirty="0" err="1"/>
              <a:t>kalles</a:t>
            </a:r>
            <a:r>
              <a:rPr lang="da-DK" dirty="0"/>
              <a:t> primær levering, hvor kroppen selv må jobbe for å hente ut og absorbere </a:t>
            </a:r>
            <a:r>
              <a:rPr lang="da-DK" dirty="0" err="1"/>
              <a:t>næringsstoffene</a:t>
            </a:r>
            <a:r>
              <a:rPr lang="da-DK" dirty="0"/>
              <a:t>.</a:t>
            </a:r>
          </a:p>
          <a:p>
            <a:r>
              <a:rPr lang="da-DK" dirty="0"/>
              <a:t>CILI </a:t>
            </a:r>
            <a:r>
              <a:rPr lang="da-DK" dirty="0" err="1"/>
              <a:t>arbeider</a:t>
            </a:r>
            <a:r>
              <a:rPr lang="da-DK" dirty="0"/>
              <a:t> med </a:t>
            </a:r>
            <a:r>
              <a:rPr lang="da-DK" dirty="0" err="1"/>
              <a:t>Aquaceutical</a:t>
            </a:r>
            <a:r>
              <a:rPr lang="da-DK" dirty="0"/>
              <a:t>®-teknologi, som </a:t>
            </a:r>
            <a:r>
              <a:rPr lang="da-DK" dirty="0" err="1"/>
              <a:t>representerer</a:t>
            </a:r>
            <a:r>
              <a:rPr lang="da-DK" dirty="0"/>
              <a:t> en </a:t>
            </a:r>
            <a:r>
              <a:rPr lang="da-DK" dirty="0" err="1"/>
              <a:t>videreutvikling</a:t>
            </a:r>
            <a:r>
              <a:rPr lang="da-DK" dirty="0"/>
              <a:t> </a:t>
            </a:r>
            <a:r>
              <a:rPr lang="da-DK" dirty="0" err="1"/>
              <a:t>innen</a:t>
            </a:r>
            <a:r>
              <a:rPr lang="da-DK" dirty="0"/>
              <a:t> </a:t>
            </a:r>
            <a:r>
              <a:rPr lang="da-DK" dirty="0" err="1"/>
              <a:t>avansert</a:t>
            </a:r>
            <a:r>
              <a:rPr lang="da-DK" dirty="0"/>
              <a:t> cellulær ernæring. Derfor stiller vi et interessant </a:t>
            </a:r>
            <a:r>
              <a:rPr lang="da-DK" dirty="0" err="1"/>
              <a:t>spørsmål</a:t>
            </a:r>
            <a:r>
              <a:rPr lang="da-DK" dirty="0"/>
              <a:t>:</a:t>
            </a:r>
          </a:p>
          <a:p>
            <a:r>
              <a:rPr lang="da-DK" dirty="0" err="1"/>
              <a:t>Hva</a:t>
            </a:r>
            <a:r>
              <a:rPr lang="da-DK" dirty="0"/>
              <a:t> om det </a:t>
            </a:r>
            <a:r>
              <a:rPr lang="da-DK" dirty="0" err="1"/>
              <a:t>fantes</a:t>
            </a:r>
            <a:r>
              <a:rPr lang="da-DK" dirty="0"/>
              <a:t> et produkt hvor </a:t>
            </a:r>
            <a:r>
              <a:rPr lang="da-DK" dirty="0" err="1"/>
              <a:t>biotilgjengeligheten</a:t>
            </a:r>
            <a:r>
              <a:rPr lang="da-DK" dirty="0"/>
              <a:t> nærmet </a:t>
            </a:r>
            <a:r>
              <a:rPr lang="da-DK" dirty="0" err="1"/>
              <a:t>seg</a:t>
            </a:r>
            <a:r>
              <a:rPr lang="da-DK" dirty="0"/>
              <a:t> 100 </a:t>
            </a:r>
            <a:r>
              <a:rPr lang="da-DK" dirty="0" err="1"/>
              <a:t>prosent</a:t>
            </a:r>
            <a:r>
              <a:rPr lang="da-DK" dirty="0"/>
              <a:t>?</a:t>
            </a:r>
          </a:p>
          <a:p>
            <a:r>
              <a:rPr lang="da-DK" dirty="0"/>
              <a:t>Det er </a:t>
            </a:r>
            <a:r>
              <a:rPr lang="da-DK" dirty="0" err="1"/>
              <a:t>nettopp</a:t>
            </a:r>
            <a:r>
              <a:rPr lang="da-DK" dirty="0"/>
              <a:t> tankegangen bak denne teknologien – å levere næring på en </a:t>
            </a:r>
            <a:r>
              <a:rPr lang="da-DK" dirty="0" err="1"/>
              <a:t>mer</a:t>
            </a:r>
            <a:r>
              <a:rPr lang="da-DK" dirty="0"/>
              <a:t> effektiv </a:t>
            </a:r>
            <a:r>
              <a:rPr lang="da-DK" dirty="0" err="1"/>
              <a:t>måte</a:t>
            </a:r>
            <a:r>
              <a:rPr lang="da-DK" dirty="0"/>
              <a:t>, raskere, og dit kroppen har størst nytte av den.</a:t>
            </a:r>
          </a:p>
          <a:p>
            <a:r>
              <a:rPr lang="da-DK" dirty="0"/>
              <a:t>Målet er å gi kroppen de </a:t>
            </a:r>
            <a:r>
              <a:rPr lang="da-DK" dirty="0" err="1"/>
              <a:t>beste</a:t>
            </a:r>
            <a:r>
              <a:rPr lang="da-DK" dirty="0"/>
              <a:t> </a:t>
            </a:r>
            <a:r>
              <a:rPr lang="da-DK" dirty="0" err="1"/>
              <a:t>forutsetningene</a:t>
            </a:r>
            <a:r>
              <a:rPr lang="da-DK" dirty="0"/>
              <a:t> for å ta </a:t>
            </a:r>
            <a:r>
              <a:rPr lang="da-DK" dirty="0" err="1"/>
              <a:t>opp</a:t>
            </a:r>
            <a:r>
              <a:rPr lang="da-DK" dirty="0"/>
              <a:t> og </a:t>
            </a:r>
            <a:r>
              <a:rPr lang="da-DK" dirty="0" err="1"/>
              <a:t>utnytte</a:t>
            </a:r>
            <a:r>
              <a:rPr lang="da-DK" dirty="0"/>
              <a:t> de aktive </a:t>
            </a:r>
            <a:r>
              <a:rPr lang="da-DK" dirty="0" err="1"/>
              <a:t>ingrediensene</a:t>
            </a:r>
            <a:r>
              <a:rPr lang="da-DK" dirty="0"/>
              <a:t>, slik at man får maksimalt </a:t>
            </a:r>
            <a:r>
              <a:rPr lang="da-DK" dirty="0" err="1"/>
              <a:t>utbytte</a:t>
            </a:r>
            <a:r>
              <a:rPr lang="da-DK" dirty="0"/>
              <a:t> av det man tilfører.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3070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Folk </a:t>
            </a:r>
            <a:r>
              <a:rPr lang="da-DK" dirty="0" err="1"/>
              <a:t>kjøper</a:t>
            </a:r>
            <a:r>
              <a:rPr lang="da-DK" dirty="0"/>
              <a:t> ikke produkter.</a:t>
            </a:r>
          </a:p>
          <a:p>
            <a:r>
              <a:rPr lang="da-DK" dirty="0"/>
              <a:t>De </a:t>
            </a:r>
            <a:r>
              <a:rPr lang="da-DK" dirty="0" err="1"/>
              <a:t>kjøper</a:t>
            </a:r>
            <a:r>
              <a:rPr lang="da-DK" dirty="0"/>
              <a:t> resultater.</a:t>
            </a:r>
          </a:p>
          <a:p>
            <a:r>
              <a:rPr lang="da-DK" dirty="0" err="1"/>
              <a:t>Produktene</a:t>
            </a:r>
            <a:r>
              <a:rPr lang="da-DK" dirty="0"/>
              <a:t> er egentlig bare </a:t>
            </a:r>
            <a:r>
              <a:rPr lang="da-DK" dirty="0" err="1"/>
              <a:t>verktøy</a:t>
            </a:r>
            <a:r>
              <a:rPr lang="da-DK" dirty="0"/>
              <a:t>.</a:t>
            </a:r>
          </a:p>
          <a:p>
            <a:r>
              <a:rPr lang="da-DK" dirty="0"/>
              <a:t>Det som virkelig </a:t>
            </a:r>
            <a:r>
              <a:rPr lang="da-DK" dirty="0" err="1"/>
              <a:t>betyr</a:t>
            </a:r>
            <a:r>
              <a:rPr lang="da-DK" dirty="0"/>
              <a:t> </a:t>
            </a:r>
            <a:r>
              <a:rPr lang="da-DK" dirty="0" err="1"/>
              <a:t>noe</a:t>
            </a:r>
            <a:r>
              <a:rPr lang="da-DK" dirty="0"/>
              <a:t>, er </a:t>
            </a:r>
            <a:r>
              <a:rPr lang="da-DK" dirty="0" err="1"/>
              <a:t>hva</a:t>
            </a:r>
            <a:r>
              <a:rPr lang="da-DK" dirty="0"/>
              <a:t> </a:t>
            </a:r>
            <a:r>
              <a:rPr lang="da-DK" dirty="0" err="1"/>
              <a:t>produktene</a:t>
            </a:r>
            <a:r>
              <a:rPr lang="da-DK" dirty="0"/>
              <a:t> kan </a:t>
            </a:r>
            <a:r>
              <a:rPr lang="da-DK" dirty="0" err="1"/>
              <a:t>bidra</a:t>
            </a:r>
            <a:r>
              <a:rPr lang="da-DK" dirty="0"/>
              <a:t> til i menneskers liv.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8316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90+ </a:t>
            </a:r>
            <a:r>
              <a:rPr lang="da-DK" dirty="0" err="1"/>
              <a:t>ingredients</a:t>
            </a:r>
            <a:r>
              <a:rPr lang="da-DK" dirty="0"/>
              <a:t> in </a:t>
            </a:r>
            <a:r>
              <a:rPr lang="da-DK" dirty="0" err="1"/>
              <a:t>Swish</a:t>
            </a:r>
            <a:r>
              <a:rPr lang="da-DK" dirty="0"/>
              <a:t> CBD/CBG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0389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95+ </a:t>
            </a:r>
            <a:r>
              <a:rPr lang="da-DK" dirty="0" err="1"/>
              <a:t>ingredients</a:t>
            </a:r>
            <a:r>
              <a:rPr lang="da-DK" dirty="0"/>
              <a:t> in </a:t>
            </a:r>
            <a:r>
              <a:rPr lang="da-DK" dirty="0" err="1"/>
              <a:t>Swish</a:t>
            </a:r>
            <a:r>
              <a:rPr lang="da-DK" dirty="0"/>
              <a:t> AGELESS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FE55B-B12F-D34E-BABE-A96000989226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4153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E79B40-697F-A661-BACA-4A9E6CA9F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08BAD93-981C-7176-F8E3-F3DDA029CB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F3C6368-578F-1ACD-CEAC-147A72ACD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17.06.2026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9D77C22-BFA8-5F91-5F6E-A0971A1E4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08C4B58-337D-C909-C669-01558A1C5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700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8F2A7D-B2F4-323D-311B-21CF4DB24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B408E14-4990-6489-0A65-3DF072931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DD5036B-E52E-D023-9805-CAA1E9122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17.06.2026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8657EBA-A358-D279-7AA4-898C89658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82DBD33-052E-2BF4-8071-0077D669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1470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66AE01AB-7164-C927-83E3-0C90C65E37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1F9E34D-97EF-6BEB-318A-EDC1E15D71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3851E3E-5C5F-7C2B-2D3B-1B5C7B6D7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17.06.2026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3C77CCA-D0C6-3CD1-3582-0798C6CA1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BBBEC39-6F79-A470-1407-1F5E4CF46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04156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714D94-B5A7-8F91-659A-54BECA991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525770F-CBBF-651D-4B62-0288939A7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C093295-1184-B120-12B3-09733656A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17.06.2026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1EF6280-054D-4F6A-922A-DD0453A62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B1FA181-8BDE-C616-F9B5-41FC29567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1932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25FE2C-9304-FA5E-3B65-8300C6F0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FF8F8AB-1C2B-0D4A-8B0D-86A9BECAA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C8B05E9-8E95-4064-8996-CE4AC8625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17.06.2026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567352B-9FC6-40B9-842A-6A56183C9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77420AE-DF40-87AC-1445-98AFCAE7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6316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25DE35-11DD-A974-CF63-990A17792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5EC6DD5-0E0F-664D-E0A7-567CB7AEC6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D9B1EFB-084D-BE83-9B1D-E44176E0B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FF232DD-5154-4BDF-675E-4EC9C9795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17.06.2026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9788236-7C42-EDA3-FBB2-728F0072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6A08C0C-4E35-6226-B69F-B5841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3826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2C9844-0B57-DB4A-64D1-1BA0072F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0C439C2-690F-0FE4-643D-A454764A4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7B4CC84-DF1C-3A89-0556-AD6B0D3A0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CDDA699-F731-79A5-0451-87B5B25975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AF0FB3C-9115-316B-13B7-083E63E6BB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43EC54E-69BB-4E06-978A-D245570F3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17.06.2026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A0FCFB71-631B-FB32-8C0B-53DA5FF1A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114070F1-0259-27B4-11F9-6954EC7E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1728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D4E7A7-BA90-52A9-5A64-859B12B1C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0A182786-8C8A-9B00-B99A-CA7364308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17.06.2026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2ACA2DA-7374-8C55-8912-C27CABD07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3B02DA3-48A6-A714-24EE-16EFE0E8B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2756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E614938-C261-980D-B311-0EA524962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17.06.2026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27AD4262-9710-CD94-73D6-2F735385F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3C4FCD6-B91B-064F-CF95-73B0871DF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17452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60212C-7156-9544-1AD2-799438EFA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E57B707-EAD6-C1B9-A808-B5C63AB58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5F93F90-0897-9A4C-0851-CF4D58DBD5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46F0AEC-1CA2-D3AB-0DF6-A9383033A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17.06.2026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CD45943-AD70-B7B9-1EB5-EB62F1395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B2F8304-E34E-9ACE-FCE7-3A90E6E34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30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CA8857-E7AC-4EF5-DDF2-29E079793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3C98D53-377C-3C2B-D742-5DC70695D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A5DBE6F-242A-D3A3-6FCF-E66DD9057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9B8BC0A-40B3-3C9F-31C6-51A016C9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26D-18B1-F542-A23D-8175204F81FB}" type="datetimeFigureOut">
              <a:rPr lang="da-DK" smtClean="0"/>
              <a:t>17.06.2026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9A75AC9-80AC-9A43-1A56-5B78F5FF6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BBA559C-20E6-8E27-B764-D573D9ADA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7440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75534E8-570A-CC3E-05D0-5FE3C952A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F214994-2B93-58D8-CF89-5A8D65621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30F4666-A082-1CAC-8E12-73D2ADD1C2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76026D-18B1-F542-A23D-8175204F81FB}" type="datetimeFigureOut">
              <a:rPr lang="da-DK" smtClean="0"/>
              <a:t>17.06.2026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2F8F5D5-5A5A-D7E7-71B8-BA857B90B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DA26DF3-0D5D-45A4-0232-61BD7F6B1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7FFEED-DADB-E641-AEC9-DAA5AC9F810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5409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5B8F05C-974C-43CB-AC3C-5788A92815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14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BF4449A7-6654-EED5-407A-A378B1B052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3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B7B33FF-25F3-3683-C552-9ED7AA8DE9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96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ABB5534-847D-841A-2465-B41E662772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38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F3B072-4F6C-44E7-4EEF-8E4139E81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4E2814B6-1E90-59B4-3DB9-7424D23D3F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28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ADF55F3A-A9BE-6B93-89B8-5821F874FC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77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22BEFBE-CFDD-8270-B2C7-6CDEA7BFD9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71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D5B480F8-34E8-F97B-699A-387162D4BF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77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D3DF1F7-16B8-33D7-00B5-E606F328B5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09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AC2E685-2225-1284-639B-652AEA3189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53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3B07422-214D-4832-3558-2BD0AA9A6C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31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AEE97AC2-0B24-D832-A86D-16B7341810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35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FDBCAA5-E199-22B0-F64C-FF8DE11AEF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22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13EF6E0F-A62F-CABA-331A-BA841ADBA8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97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151647D-59E7-E3BD-FE42-6B3DE38022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87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8B237AEE-BE8F-170F-95EF-BD6125E4ED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71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 descr="Et billede, der indeholder tekst, skærmbillede&#10;&#10;Automatisk genereret beskrivelse">
            <a:extLst>
              <a:ext uri="{FF2B5EF4-FFF2-40B4-BE49-F238E27FC236}">
                <a16:creationId xmlns:a16="http://schemas.microsoft.com/office/drawing/2014/main" id="{E4B4E36C-8821-A9C8-6598-1F65120AA9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15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989</TotalTime>
  <Words>1589</Words>
  <Application>Microsoft Macintosh PowerPoint</Application>
  <PresentationFormat>Widescreen</PresentationFormat>
  <Paragraphs>103</Paragraphs>
  <Slides>17</Slides>
  <Notes>16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Dam</dc:creator>
  <cp:lastModifiedBy>Morten Dam</cp:lastModifiedBy>
  <cp:revision>20</cp:revision>
  <dcterms:created xsi:type="dcterms:W3CDTF">2026-06-01T11:46:32Z</dcterms:created>
  <dcterms:modified xsi:type="dcterms:W3CDTF">2026-06-17T15:13:50Z</dcterms:modified>
</cp:coreProperties>
</file>