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258" r:id="rId4"/>
    <p:sldId id="257" r:id="rId5"/>
    <p:sldId id="282" r:id="rId6"/>
    <p:sldId id="281" r:id="rId7"/>
    <p:sldId id="280" r:id="rId8"/>
    <p:sldId id="264" r:id="rId9"/>
    <p:sldId id="273" r:id="rId10"/>
    <p:sldId id="274" r:id="rId11"/>
    <p:sldId id="275" r:id="rId12"/>
    <p:sldId id="266" r:id="rId13"/>
    <p:sldId id="270" r:id="rId14"/>
    <p:sldId id="286" r:id="rId15"/>
    <p:sldId id="285" r:id="rId16"/>
    <p:sldId id="276" r:id="rId17"/>
    <p:sldId id="288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6233"/>
  </p:normalViewPr>
  <p:slideViewPr>
    <p:cSldViewPr snapToGrid="0">
      <p:cViewPr varScale="1">
        <p:scale>
          <a:sx n="95" d="100"/>
          <a:sy n="95" d="100"/>
        </p:scale>
        <p:origin x="1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8B419-8040-794A-BBE1-6773FB0232D9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E55B-B12F-D34E-BABE-A96000989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929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Tack</a:t>
            </a:r>
            <a:r>
              <a:rPr lang="da-DK" b="1" dirty="0"/>
              <a:t> </a:t>
            </a:r>
            <a:r>
              <a:rPr lang="da-DK" b="1" dirty="0" err="1"/>
              <a:t>för</a:t>
            </a:r>
            <a:r>
              <a:rPr lang="da-DK" b="1" dirty="0"/>
              <a:t> </a:t>
            </a:r>
            <a:r>
              <a:rPr lang="da-DK" b="1" dirty="0" err="1"/>
              <a:t>att</a:t>
            </a:r>
            <a:r>
              <a:rPr lang="da-DK" b="1" dirty="0"/>
              <a:t> du </a:t>
            </a:r>
            <a:r>
              <a:rPr lang="da-DK" b="1" dirty="0" err="1"/>
              <a:t>är</a:t>
            </a:r>
            <a:r>
              <a:rPr lang="da-DK" b="1" dirty="0"/>
              <a:t> </a:t>
            </a:r>
            <a:r>
              <a:rPr lang="da-DK" b="1" dirty="0" err="1"/>
              <a:t>här</a:t>
            </a:r>
            <a:r>
              <a:rPr lang="da-DK" b="1" dirty="0"/>
              <a:t>.</a:t>
            </a:r>
            <a:endParaRPr lang="da-DK" dirty="0"/>
          </a:p>
          <a:p>
            <a:r>
              <a:rPr lang="da-DK" b="1" dirty="0" err="1"/>
              <a:t>Idag</a:t>
            </a:r>
            <a:r>
              <a:rPr lang="da-DK" b="1" dirty="0"/>
              <a:t> </a:t>
            </a:r>
            <a:r>
              <a:rPr lang="da-DK" b="1" dirty="0" err="1"/>
              <a:t>vill</a:t>
            </a:r>
            <a:r>
              <a:rPr lang="da-DK" b="1" dirty="0"/>
              <a:t> jag </a:t>
            </a:r>
            <a:r>
              <a:rPr lang="da-DK" b="1" dirty="0" err="1"/>
              <a:t>dela</a:t>
            </a:r>
            <a:r>
              <a:rPr lang="da-DK" b="1" dirty="0"/>
              <a:t> med mig av </a:t>
            </a:r>
            <a:r>
              <a:rPr lang="da-DK" b="1" dirty="0" err="1"/>
              <a:t>varför</a:t>
            </a:r>
            <a:r>
              <a:rPr lang="da-DK" b="1" dirty="0"/>
              <a:t> </a:t>
            </a:r>
            <a:r>
              <a:rPr lang="da-DK" b="1" dirty="0" err="1"/>
              <a:t>tusentals</a:t>
            </a:r>
            <a:r>
              <a:rPr lang="da-DK" b="1" dirty="0"/>
              <a:t> </a:t>
            </a:r>
            <a:r>
              <a:rPr lang="da-DK" b="1" dirty="0" err="1"/>
              <a:t>människor</a:t>
            </a:r>
            <a:r>
              <a:rPr lang="da-DK" b="1" dirty="0"/>
              <a:t> </a:t>
            </a:r>
            <a:r>
              <a:rPr lang="da-DK" b="1" dirty="0" err="1"/>
              <a:t>världen</a:t>
            </a:r>
            <a:r>
              <a:rPr lang="da-DK" b="1" dirty="0"/>
              <a:t> </a:t>
            </a:r>
            <a:r>
              <a:rPr lang="da-DK" b="1" dirty="0" err="1"/>
              <a:t>över</a:t>
            </a:r>
            <a:r>
              <a:rPr lang="da-DK" b="1" dirty="0"/>
              <a:t> har valt </a:t>
            </a:r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engagera</a:t>
            </a:r>
            <a:r>
              <a:rPr lang="da-DK" b="1" dirty="0"/>
              <a:t> sig i en </a:t>
            </a:r>
            <a:r>
              <a:rPr lang="da-DK" b="1" dirty="0" err="1"/>
              <a:t>verksamhet</a:t>
            </a:r>
            <a:r>
              <a:rPr lang="da-DK" b="1" dirty="0"/>
              <a:t> som </a:t>
            </a:r>
            <a:r>
              <a:rPr lang="da-DK" b="1" dirty="0" err="1"/>
              <a:t>kombinerar</a:t>
            </a:r>
            <a:r>
              <a:rPr lang="da-DK" b="1" dirty="0"/>
              <a:t> </a:t>
            </a:r>
            <a:r>
              <a:rPr lang="da-DK" b="1" dirty="0" err="1"/>
              <a:t>banbrytande</a:t>
            </a:r>
            <a:r>
              <a:rPr lang="da-DK" b="1" dirty="0"/>
              <a:t> teknologi, </a:t>
            </a:r>
            <a:r>
              <a:rPr lang="da-DK" b="1" dirty="0" err="1"/>
              <a:t>hälsa</a:t>
            </a:r>
            <a:r>
              <a:rPr lang="da-DK" b="1" dirty="0"/>
              <a:t>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välmående</a:t>
            </a:r>
            <a:r>
              <a:rPr lang="da-DK" b="1" dirty="0"/>
              <a:t> samt </a:t>
            </a:r>
            <a:r>
              <a:rPr lang="da-DK" b="1" dirty="0" err="1"/>
              <a:t>ett</a:t>
            </a:r>
            <a:r>
              <a:rPr lang="da-DK" b="1" dirty="0"/>
              <a:t> </a:t>
            </a:r>
            <a:r>
              <a:rPr lang="da-DK" b="1" dirty="0" err="1"/>
              <a:t>modernt</a:t>
            </a:r>
            <a:r>
              <a:rPr lang="da-DK" b="1" dirty="0"/>
              <a:t> </a:t>
            </a:r>
            <a:r>
              <a:rPr lang="da-DK" b="1" dirty="0" err="1"/>
              <a:t>sätt</a:t>
            </a:r>
            <a:r>
              <a:rPr lang="da-DK" b="1" dirty="0"/>
              <a:t> </a:t>
            </a:r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skapa</a:t>
            </a:r>
            <a:r>
              <a:rPr lang="da-DK" b="1" dirty="0"/>
              <a:t> </a:t>
            </a:r>
            <a:r>
              <a:rPr lang="da-DK" b="1" dirty="0" err="1"/>
              <a:t>nya</a:t>
            </a:r>
            <a:r>
              <a:rPr lang="da-DK" b="1" dirty="0"/>
              <a:t> </a:t>
            </a:r>
            <a:r>
              <a:rPr lang="da-DK" b="1" dirty="0" err="1"/>
              <a:t>möjligheter</a:t>
            </a:r>
            <a:r>
              <a:rPr lang="da-DK" b="1" dirty="0"/>
              <a:t>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framtidsutsikter</a:t>
            </a:r>
            <a:r>
              <a:rPr lang="da-DK" b="1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53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100+ </a:t>
            </a:r>
            <a:r>
              <a:rPr lang="da-DK" dirty="0" err="1"/>
              <a:t>ingredients</a:t>
            </a:r>
            <a:r>
              <a:rPr lang="da-DK" dirty="0"/>
              <a:t> in MIST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64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CILI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om produkter – det </a:t>
            </a:r>
            <a:r>
              <a:rPr lang="da-DK" dirty="0" err="1"/>
              <a:t>handlar</a:t>
            </a:r>
            <a:r>
              <a:rPr lang="da-DK" dirty="0"/>
              <a:t> om </a:t>
            </a:r>
            <a:r>
              <a:rPr lang="da-DK" dirty="0" err="1"/>
              <a:t>människor</a:t>
            </a:r>
            <a:r>
              <a:rPr lang="da-DK" dirty="0"/>
              <a:t>, relationer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utveckling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204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Världen</a:t>
            </a:r>
            <a:r>
              <a:rPr lang="da-DK" b="1" dirty="0"/>
              <a:t> har </a:t>
            </a:r>
            <a:r>
              <a:rPr lang="da-DK" b="1" dirty="0" err="1"/>
              <a:t>förändrats</a:t>
            </a:r>
            <a:r>
              <a:rPr lang="da-DK" b="1" dirty="0"/>
              <a:t> –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sättet</a:t>
            </a:r>
            <a:r>
              <a:rPr lang="da-DK" b="1" dirty="0"/>
              <a:t> </a:t>
            </a:r>
            <a:r>
              <a:rPr lang="da-DK" b="1" dirty="0" err="1"/>
              <a:t>företag</a:t>
            </a:r>
            <a:r>
              <a:rPr lang="da-DK" b="1" dirty="0"/>
              <a:t> </a:t>
            </a:r>
            <a:r>
              <a:rPr lang="da-DK" b="1" dirty="0" err="1"/>
              <a:t>skapar</a:t>
            </a:r>
            <a:r>
              <a:rPr lang="da-DK" b="1" dirty="0"/>
              <a:t> </a:t>
            </a:r>
            <a:r>
              <a:rPr lang="da-DK" b="1" dirty="0" err="1"/>
              <a:t>tillväxt</a:t>
            </a:r>
            <a:r>
              <a:rPr lang="da-DK" b="1" dirty="0"/>
              <a:t> har </a:t>
            </a:r>
            <a:r>
              <a:rPr lang="da-DK" b="1" dirty="0" err="1"/>
              <a:t>förändrats</a:t>
            </a:r>
            <a:r>
              <a:rPr lang="da-DK" b="1" dirty="0"/>
              <a:t> med den.</a:t>
            </a:r>
          </a:p>
          <a:p>
            <a:r>
              <a:rPr lang="da-DK" dirty="0" err="1"/>
              <a:t>Tidigare</a:t>
            </a:r>
            <a:r>
              <a:rPr lang="da-DK" dirty="0"/>
              <a:t> </a:t>
            </a:r>
            <a:r>
              <a:rPr lang="da-DK" dirty="0" err="1"/>
              <a:t>nådde</a:t>
            </a:r>
            <a:r>
              <a:rPr lang="da-DK" dirty="0"/>
              <a:t> </a:t>
            </a:r>
            <a:r>
              <a:rPr lang="da-DK" dirty="0" err="1"/>
              <a:t>företag</a:t>
            </a:r>
            <a:r>
              <a:rPr lang="da-DK" dirty="0"/>
              <a:t> </a:t>
            </a:r>
            <a:r>
              <a:rPr lang="da-DK" dirty="0" err="1"/>
              <a:t>sina</a:t>
            </a:r>
            <a:r>
              <a:rPr lang="da-DK" dirty="0"/>
              <a:t> kunder </a:t>
            </a:r>
            <a:r>
              <a:rPr lang="da-DK" dirty="0" err="1"/>
              <a:t>främst</a:t>
            </a:r>
            <a:r>
              <a:rPr lang="da-DK" dirty="0"/>
              <a:t> genom </a:t>
            </a:r>
            <a:r>
              <a:rPr lang="da-DK" dirty="0" err="1"/>
              <a:t>traditionell</a:t>
            </a:r>
            <a:r>
              <a:rPr lang="da-DK" dirty="0"/>
              <a:t> </a:t>
            </a:r>
            <a:r>
              <a:rPr lang="da-DK" dirty="0" err="1"/>
              <a:t>marknadsföring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reklam</a:t>
            </a:r>
            <a:r>
              <a:rPr lang="da-DK" dirty="0"/>
              <a:t> </a:t>
            </a:r>
            <a:r>
              <a:rPr lang="da-DK" dirty="0" err="1"/>
              <a:t>riktad</a:t>
            </a:r>
            <a:r>
              <a:rPr lang="da-DK" dirty="0"/>
              <a:t> till </a:t>
            </a:r>
            <a:r>
              <a:rPr lang="da-DK" dirty="0" err="1"/>
              <a:t>stora</a:t>
            </a:r>
            <a:r>
              <a:rPr lang="da-DK" dirty="0"/>
              <a:t> målgrupper.</a:t>
            </a:r>
          </a:p>
          <a:p>
            <a:r>
              <a:rPr lang="da-DK" dirty="0" err="1"/>
              <a:t>Idag</a:t>
            </a:r>
            <a:r>
              <a:rPr lang="da-DK" dirty="0"/>
              <a:t> ser </a:t>
            </a:r>
            <a:r>
              <a:rPr lang="da-DK" dirty="0" err="1"/>
              <a:t>verkligheten</a:t>
            </a:r>
            <a:r>
              <a:rPr lang="da-DK" dirty="0"/>
              <a:t> </a:t>
            </a:r>
            <a:r>
              <a:rPr lang="da-DK" dirty="0" err="1"/>
              <a:t>annorlunda</a:t>
            </a:r>
            <a:r>
              <a:rPr lang="da-DK" dirty="0"/>
              <a:t> ut.</a:t>
            </a:r>
          </a:p>
          <a:p>
            <a:r>
              <a:rPr lang="da-DK" dirty="0"/>
              <a:t>I en tid </a:t>
            </a:r>
            <a:r>
              <a:rPr lang="da-DK" dirty="0" err="1"/>
              <a:t>där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dagligen</a:t>
            </a:r>
            <a:r>
              <a:rPr lang="da-DK" dirty="0"/>
              <a:t> </a:t>
            </a:r>
            <a:r>
              <a:rPr lang="da-DK" dirty="0" err="1"/>
              <a:t>möts</a:t>
            </a:r>
            <a:r>
              <a:rPr lang="da-DK" dirty="0"/>
              <a:t> av </a:t>
            </a:r>
            <a:r>
              <a:rPr lang="da-DK" dirty="0" err="1"/>
              <a:t>tusentals</a:t>
            </a:r>
            <a:r>
              <a:rPr lang="da-DK" dirty="0"/>
              <a:t> </a:t>
            </a:r>
            <a:r>
              <a:rPr lang="da-DK" dirty="0" err="1"/>
              <a:t>budskap</a:t>
            </a:r>
            <a:r>
              <a:rPr lang="da-DK" dirty="0"/>
              <a:t> har </a:t>
            </a:r>
            <a:r>
              <a:rPr lang="da-DK" dirty="0" err="1"/>
              <a:t>förtroende</a:t>
            </a:r>
            <a:r>
              <a:rPr lang="da-DK" dirty="0"/>
              <a:t> </a:t>
            </a:r>
            <a:r>
              <a:rPr lang="da-DK" dirty="0" err="1"/>
              <a:t>blivit</a:t>
            </a:r>
            <a:r>
              <a:rPr lang="da-DK" dirty="0"/>
              <a:t> en av de mest </a:t>
            </a:r>
            <a:r>
              <a:rPr lang="da-DK" dirty="0" err="1"/>
              <a:t>värdefulla</a:t>
            </a:r>
            <a:r>
              <a:rPr lang="da-DK" dirty="0"/>
              <a:t> </a:t>
            </a:r>
            <a:r>
              <a:rPr lang="da-DK" dirty="0" err="1"/>
              <a:t>tillgångarna</a:t>
            </a:r>
            <a:r>
              <a:rPr lang="da-DK" dirty="0"/>
              <a:t>.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förtroende</a:t>
            </a:r>
            <a:r>
              <a:rPr lang="da-DK" dirty="0"/>
              <a:t> </a:t>
            </a:r>
            <a:r>
              <a:rPr lang="da-DK" dirty="0" err="1"/>
              <a:t>skapas</a:t>
            </a:r>
            <a:r>
              <a:rPr lang="da-DK" dirty="0"/>
              <a:t> </a:t>
            </a:r>
            <a:r>
              <a:rPr lang="da-DK" dirty="0" err="1"/>
              <a:t>allt</a:t>
            </a:r>
            <a:r>
              <a:rPr lang="da-DK" dirty="0"/>
              <a:t> </a:t>
            </a:r>
            <a:r>
              <a:rPr lang="da-DK" dirty="0" err="1"/>
              <a:t>oftare</a:t>
            </a:r>
            <a:r>
              <a:rPr lang="da-DK" dirty="0"/>
              <a:t> genom </a:t>
            </a:r>
            <a:r>
              <a:rPr lang="da-DK" dirty="0" err="1"/>
              <a:t>rekommendationer</a:t>
            </a:r>
            <a:r>
              <a:rPr lang="da-DK" dirty="0"/>
              <a:t> </a:t>
            </a:r>
            <a:r>
              <a:rPr lang="da-DK" dirty="0" err="1"/>
              <a:t>från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vi </a:t>
            </a:r>
            <a:r>
              <a:rPr lang="da-DK" dirty="0" err="1"/>
              <a:t>känner</a:t>
            </a:r>
            <a:r>
              <a:rPr lang="da-DK" dirty="0"/>
              <a:t>, </a:t>
            </a:r>
            <a:r>
              <a:rPr lang="da-DK" dirty="0" err="1"/>
              <a:t>respekterar</a:t>
            </a:r>
            <a:r>
              <a:rPr lang="da-DK" dirty="0"/>
              <a:t> eller </a:t>
            </a:r>
            <a:r>
              <a:rPr lang="da-DK" dirty="0" err="1"/>
              <a:t>identifierar</a:t>
            </a:r>
            <a:r>
              <a:rPr lang="da-DK" dirty="0"/>
              <a:t> oss med.</a:t>
            </a:r>
          </a:p>
          <a:p>
            <a:r>
              <a:rPr lang="da-DK" dirty="0" err="1"/>
              <a:t>Därför</a:t>
            </a:r>
            <a:r>
              <a:rPr lang="da-DK" dirty="0"/>
              <a:t> </a:t>
            </a:r>
            <a:r>
              <a:rPr lang="da-DK" dirty="0" err="1"/>
              <a:t>väljer</a:t>
            </a:r>
            <a:r>
              <a:rPr lang="da-DK" dirty="0"/>
              <a:t> </a:t>
            </a:r>
            <a:r>
              <a:rPr lang="da-DK" dirty="0" err="1"/>
              <a:t>många</a:t>
            </a:r>
            <a:r>
              <a:rPr lang="da-DK" dirty="0"/>
              <a:t> </a:t>
            </a:r>
            <a:r>
              <a:rPr lang="da-DK" dirty="0" err="1"/>
              <a:t>moderna</a:t>
            </a:r>
            <a:r>
              <a:rPr lang="da-DK" dirty="0"/>
              <a:t> </a:t>
            </a:r>
            <a:r>
              <a:rPr lang="da-DK" dirty="0" err="1"/>
              <a:t>företag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fokusera</a:t>
            </a:r>
            <a:r>
              <a:rPr lang="da-DK" dirty="0"/>
              <a:t> på den mest </a:t>
            </a:r>
            <a:r>
              <a:rPr lang="da-DK" dirty="0" err="1"/>
              <a:t>kraftfulla</a:t>
            </a:r>
            <a:r>
              <a:rPr lang="da-DK" dirty="0"/>
              <a:t> formen av </a:t>
            </a:r>
            <a:r>
              <a:rPr lang="da-DK" dirty="0" err="1"/>
              <a:t>marknadsföring</a:t>
            </a:r>
            <a:r>
              <a:rPr lang="da-DK" dirty="0"/>
              <a:t> som </a:t>
            </a:r>
            <a:r>
              <a:rPr lang="da-DK" dirty="0" err="1"/>
              <a:t>finns</a:t>
            </a:r>
            <a:r>
              <a:rPr lang="da-DK" dirty="0"/>
              <a:t> – </a:t>
            </a:r>
            <a:r>
              <a:rPr lang="da-DK" dirty="0" err="1"/>
              <a:t>människor</a:t>
            </a:r>
            <a:r>
              <a:rPr lang="da-DK" dirty="0"/>
              <a:t>.</a:t>
            </a:r>
          </a:p>
          <a:p>
            <a:r>
              <a:rPr lang="da-DK" dirty="0" err="1"/>
              <a:t>Istället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enbart</a:t>
            </a:r>
            <a:r>
              <a:rPr lang="da-DK" dirty="0"/>
              <a:t> </a:t>
            </a:r>
            <a:r>
              <a:rPr lang="da-DK" dirty="0" err="1"/>
              <a:t>kommunicera</a:t>
            </a:r>
            <a:r>
              <a:rPr lang="da-DK" dirty="0"/>
              <a:t> </a:t>
            </a:r>
            <a:r>
              <a:rPr lang="da-DK" dirty="0" err="1"/>
              <a:t>direkt</a:t>
            </a:r>
            <a:r>
              <a:rPr lang="da-DK" dirty="0"/>
              <a:t> med kunder bygger man relationer </a:t>
            </a:r>
            <a:r>
              <a:rPr lang="da-DK" dirty="0" err="1"/>
              <a:t>där</a:t>
            </a:r>
            <a:r>
              <a:rPr lang="da-DK" dirty="0"/>
              <a:t> </a:t>
            </a:r>
            <a:r>
              <a:rPr lang="da-DK" dirty="0" err="1"/>
              <a:t>erfarenheter</a:t>
            </a:r>
            <a:r>
              <a:rPr lang="da-DK" dirty="0"/>
              <a:t>, </a:t>
            </a:r>
            <a:r>
              <a:rPr lang="da-DK" dirty="0" err="1"/>
              <a:t>berättelser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rekommendationer</a:t>
            </a:r>
            <a:r>
              <a:rPr lang="da-DK" dirty="0"/>
              <a:t> </a:t>
            </a:r>
            <a:r>
              <a:rPr lang="da-DK" dirty="0" err="1"/>
              <a:t>delas</a:t>
            </a:r>
            <a:r>
              <a:rPr lang="da-DK" dirty="0"/>
              <a:t> naturligt </a:t>
            </a:r>
            <a:r>
              <a:rPr lang="da-DK" dirty="0" err="1"/>
              <a:t>mellan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.</a:t>
            </a:r>
          </a:p>
          <a:p>
            <a:r>
              <a:rPr lang="da-DK" dirty="0" err="1"/>
              <a:t>När</a:t>
            </a:r>
            <a:r>
              <a:rPr lang="da-DK" dirty="0"/>
              <a:t> </a:t>
            </a:r>
            <a:r>
              <a:rPr lang="da-DK" dirty="0" err="1"/>
              <a:t>någon</a:t>
            </a:r>
            <a:r>
              <a:rPr lang="da-DK" dirty="0"/>
              <a:t> får en positiv </a:t>
            </a:r>
            <a:r>
              <a:rPr lang="da-DK" dirty="0" err="1"/>
              <a:t>upplevelse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det naturligt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vilja</a:t>
            </a:r>
            <a:r>
              <a:rPr lang="da-DK" dirty="0"/>
              <a:t> </a:t>
            </a:r>
            <a:r>
              <a:rPr lang="da-DK" dirty="0" err="1"/>
              <a:t>dela</a:t>
            </a:r>
            <a:r>
              <a:rPr lang="da-DK" dirty="0"/>
              <a:t> den </a:t>
            </a:r>
            <a:r>
              <a:rPr lang="da-DK" dirty="0" err="1"/>
              <a:t>vidare</a:t>
            </a:r>
            <a:r>
              <a:rPr lang="da-DK" dirty="0"/>
              <a:t>.</a:t>
            </a:r>
          </a:p>
          <a:p>
            <a:r>
              <a:rPr lang="da-DK" dirty="0"/>
              <a:t>På så </a:t>
            </a:r>
            <a:r>
              <a:rPr lang="da-DK" dirty="0" err="1"/>
              <a:t>sätt</a:t>
            </a:r>
            <a:r>
              <a:rPr lang="da-DK" dirty="0"/>
              <a:t> </a:t>
            </a:r>
            <a:r>
              <a:rPr lang="da-DK" dirty="0" err="1"/>
              <a:t>skapas</a:t>
            </a:r>
            <a:r>
              <a:rPr lang="da-DK" dirty="0"/>
              <a:t> </a:t>
            </a:r>
            <a:r>
              <a:rPr lang="da-DK" dirty="0" err="1"/>
              <a:t>förtroende</a:t>
            </a:r>
            <a:r>
              <a:rPr lang="da-DK" dirty="0"/>
              <a:t>, </a:t>
            </a:r>
            <a:r>
              <a:rPr lang="da-DK" dirty="0" err="1"/>
              <a:t>värde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organisk </a:t>
            </a:r>
            <a:r>
              <a:rPr lang="da-DK" dirty="0" err="1"/>
              <a:t>tillväxt</a:t>
            </a:r>
            <a:r>
              <a:rPr lang="da-DK" dirty="0"/>
              <a:t> – </a:t>
            </a:r>
            <a:r>
              <a:rPr lang="da-DK" dirty="0" err="1"/>
              <a:t>inte</a:t>
            </a:r>
            <a:r>
              <a:rPr lang="da-DK" dirty="0"/>
              <a:t> genom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ropa</a:t>
            </a:r>
            <a:r>
              <a:rPr lang="da-DK" dirty="0"/>
              <a:t> </a:t>
            </a:r>
            <a:r>
              <a:rPr lang="da-DK" dirty="0" err="1"/>
              <a:t>högst</a:t>
            </a:r>
            <a:r>
              <a:rPr lang="da-DK" dirty="0"/>
              <a:t>, </a:t>
            </a:r>
            <a:r>
              <a:rPr lang="da-DK" dirty="0" err="1"/>
              <a:t>utan</a:t>
            </a:r>
            <a:r>
              <a:rPr lang="da-DK" dirty="0"/>
              <a:t> genom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delar</a:t>
            </a:r>
            <a:r>
              <a:rPr lang="da-DK" dirty="0"/>
              <a:t> sådant de </a:t>
            </a:r>
            <a:r>
              <a:rPr lang="da-DK" dirty="0" err="1"/>
              <a:t>själva</a:t>
            </a:r>
            <a:r>
              <a:rPr lang="da-DK" dirty="0"/>
              <a:t> tror på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uppskattar</a:t>
            </a:r>
            <a:r>
              <a:rPr lang="da-DK" dirty="0"/>
              <a:t>.</a:t>
            </a:r>
          </a:p>
          <a:p>
            <a:r>
              <a:rPr lang="da-DK" dirty="0"/>
              <a:t>I grunden </a:t>
            </a:r>
            <a:r>
              <a:rPr lang="da-DK" dirty="0" err="1"/>
              <a:t>handlar</a:t>
            </a:r>
            <a:r>
              <a:rPr lang="da-DK" dirty="0"/>
              <a:t> det om </a:t>
            </a:r>
            <a:r>
              <a:rPr lang="da-DK" dirty="0" err="1"/>
              <a:t>något</a:t>
            </a:r>
            <a:r>
              <a:rPr lang="da-DK" dirty="0"/>
              <a:t> enkelt:</a:t>
            </a:r>
          </a:p>
          <a:p>
            <a:r>
              <a:rPr lang="da-DK" b="1" dirty="0" err="1"/>
              <a:t>Människor</a:t>
            </a:r>
            <a:r>
              <a:rPr lang="da-DK" b="1" dirty="0"/>
              <a:t> </a:t>
            </a:r>
            <a:r>
              <a:rPr lang="da-DK" b="1" dirty="0" err="1"/>
              <a:t>litar</a:t>
            </a:r>
            <a:r>
              <a:rPr lang="da-DK" b="1" dirty="0"/>
              <a:t> på </a:t>
            </a:r>
            <a:r>
              <a:rPr lang="da-DK" b="1" dirty="0" err="1"/>
              <a:t>människor</a:t>
            </a:r>
            <a:r>
              <a:rPr lang="da-DK" b="1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9454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Vad </a:t>
            </a:r>
            <a:r>
              <a:rPr lang="da-DK" b="1" dirty="0" err="1"/>
              <a:t>är</a:t>
            </a:r>
            <a:r>
              <a:rPr lang="da-DK" b="1" dirty="0"/>
              <a:t> </a:t>
            </a:r>
            <a:r>
              <a:rPr lang="da-DK" b="1" dirty="0" err="1"/>
              <a:t>affiliate</a:t>
            </a:r>
            <a:r>
              <a:rPr lang="da-DK" b="1" dirty="0"/>
              <a:t> marketing?</a:t>
            </a:r>
          </a:p>
          <a:p>
            <a:r>
              <a:rPr lang="da-DK" dirty="0" err="1"/>
              <a:t>Affiliate</a:t>
            </a:r>
            <a:r>
              <a:rPr lang="da-DK" dirty="0"/>
              <a:t> marketing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modernt</a:t>
            </a:r>
            <a:r>
              <a:rPr lang="da-DK" dirty="0"/>
              <a:t> </a:t>
            </a:r>
            <a:r>
              <a:rPr lang="da-DK" dirty="0" err="1"/>
              <a:t>sätt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försäljning</a:t>
            </a:r>
            <a:r>
              <a:rPr lang="da-DK" dirty="0"/>
              <a:t> genom </a:t>
            </a:r>
            <a:r>
              <a:rPr lang="da-DK" dirty="0" err="1"/>
              <a:t>rekommendationer</a:t>
            </a:r>
            <a:r>
              <a:rPr lang="da-DK" dirty="0"/>
              <a:t>.</a:t>
            </a:r>
          </a:p>
          <a:p>
            <a:r>
              <a:rPr lang="da-DK" dirty="0" err="1"/>
              <a:t>Grundprincipen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enkel.</a:t>
            </a:r>
          </a:p>
          <a:p>
            <a:r>
              <a:rPr lang="da-DK" dirty="0" err="1"/>
              <a:t>Först</a:t>
            </a:r>
            <a:r>
              <a:rPr lang="da-DK" dirty="0"/>
              <a:t> </a:t>
            </a:r>
            <a:r>
              <a:rPr lang="da-DK" dirty="0" err="1"/>
              <a:t>klickar</a:t>
            </a:r>
            <a:r>
              <a:rPr lang="da-DK" dirty="0"/>
              <a:t> en person på en unik </a:t>
            </a:r>
            <a:r>
              <a:rPr lang="da-DK" dirty="0" err="1"/>
              <a:t>länk</a:t>
            </a:r>
            <a:r>
              <a:rPr lang="da-DK" dirty="0"/>
              <a:t> som </a:t>
            </a:r>
            <a:r>
              <a:rPr lang="da-DK" dirty="0" err="1"/>
              <a:t>är</a:t>
            </a:r>
            <a:r>
              <a:rPr lang="da-DK" dirty="0"/>
              <a:t> kopplad till den person som </a:t>
            </a:r>
            <a:r>
              <a:rPr lang="da-DK" dirty="0" err="1"/>
              <a:t>delat</a:t>
            </a:r>
            <a:r>
              <a:rPr lang="da-DK" dirty="0"/>
              <a:t> </a:t>
            </a:r>
            <a:r>
              <a:rPr lang="da-DK" dirty="0" err="1"/>
              <a:t>rekommendationen</a:t>
            </a:r>
            <a:r>
              <a:rPr lang="da-DK" dirty="0"/>
              <a:t>.</a:t>
            </a:r>
          </a:p>
          <a:p>
            <a:r>
              <a:rPr lang="da-DK" dirty="0"/>
              <a:t>Om kunden </a:t>
            </a:r>
            <a:r>
              <a:rPr lang="da-DK" dirty="0" err="1"/>
              <a:t>väljer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genomföra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köp</a:t>
            </a:r>
            <a:r>
              <a:rPr lang="da-DK" dirty="0"/>
              <a:t> </a:t>
            </a:r>
            <a:r>
              <a:rPr lang="da-DK" dirty="0" err="1"/>
              <a:t>registreras</a:t>
            </a:r>
            <a:r>
              <a:rPr lang="da-DK" dirty="0"/>
              <a:t> transaktionen </a:t>
            </a:r>
            <a:r>
              <a:rPr lang="da-DK" dirty="0" err="1"/>
              <a:t>automatiskt</a:t>
            </a:r>
            <a:r>
              <a:rPr lang="da-DK" dirty="0"/>
              <a:t> i systemet.</a:t>
            </a:r>
          </a:p>
          <a:p>
            <a:r>
              <a:rPr lang="da-DK" dirty="0" err="1"/>
              <a:t>När</a:t>
            </a:r>
            <a:r>
              <a:rPr lang="da-DK" dirty="0"/>
              <a:t> </a:t>
            </a:r>
            <a:r>
              <a:rPr lang="da-DK" dirty="0" err="1"/>
              <a:t>köpet</a:t>
            </a:r>
            <a:r>
              <a:rPr lang="da-DK" dirty="0"/>
              <a:t> har </a:t>
            </a:r>
            <a:r>
              <a:rPr lang="da-DK" dirty="0" err="1"/>
              <a:t>slutförts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bekräftats</a:t>
            </a:r>
            <a:r>
              <a:rPr lang="da-DK" dirty="0"/>
              <a:t> </a:t>
            </a:r>
            <a:r>
              <a:rPr lang="da-DK" dirty="0" err="1"/>
              <a:t>utbetalas</a:t>
            </a:r>
            <a:r>
              <a:rPr lang="da-DK" dirty="0"/>
              <a:t> en provision till den person som </a:t>
            </a:r>
            <a:r>
              <a:rPr lang="da-DK" dirty="0" err="1"/>
              <a:t>hänvisade</a:t>
            </a:r>
            <a:r>
              <a:rPr lang="da-DK" dirty="0"/>
              <a:t> kunden.</a:t>
            </a:r>
          </a:p>
          <a:p>
            <a:r>
              <a:rPr lang="da-DK" dirty="0"/>
              <a:t>Det </a:t>
            </a:r>
            <a:r>
              <a:rPr lang="da-DK" dirty="0" err="1"/>
              <a:t>är</a:t>
            </a:r>
            <a:r>
              <a:rPr lang="da-DK" dirty="0"/>
              <a:t> en </a:t>
            </a:r>
            <a:r>
              <a:rPr lang="da-DK" dirty="0" err="1"/>
              <a:t>modell</a:t>
            </a:r>
            <a:r>
              <a:rPr lang="da-DK" dirty="0"/>
              <a:t> som </a:t>
            </a:r>
            <a:r>
              <a:rPr lang="da-DK" dirty="0" err="1"/>
              <a:t>företag</a:t>
            </a:r>
            <a:r>
              <a:rPr lang="da-DK" dirty="0"/>
              <a:t> </a:t>
            </a:r>
            <a:r>
              <a:rPr lang="da-DK" dirty="0" err="1"/>
              <a:t>uppskattar</a:t>
            </a:r>
            <a:r>
              <a:rPr lang="da-DK" dirty="0"/>
              <a:t> eftersom de </a:t>
            </a:r>
            <a:r>
              <a:rPr lang="da-DK" dirty="0" err="1"/>
              <a:t>endast</a:t>
            </a:r>
            <a:r>
              <a:rPr lang="da-DK" dirty="0"/>
              <a:t> </a:t>
            </a:r>
            <a:r>
              <a:rPr lang="da-DK" dirty="0" err="1"/>
              <a:t>betalar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faktiska</a:t>
            </a:r>
            <a:r>
              <a:rPr lang="da-DK" dirty="0"/>
              <a:t> resultat. Samtidigt ger den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möjlighet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en extra </a:t>
            </a:r>
            <a:r>
              <a:rPr lang="da-DK" dirty="0" err="1"/>
              <a:t>inkomst</a:t>
            </a:r>
            <a:r>
              <a:rPr lang="da-DK" dirty="0"/>
              <a:t> genom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rekommendera</a:t>
            </a:r>
            <a:r>
              <a:rPr lang="da-DK" dirty="0"/>
              <a:t> produkter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lösningar</a:t>
            </a:r>
            <a:r>
              <a:rPr lang="da-DK" dirty="0"/>
              <a:t> som de </a:t>
            </a:r>
            <a:r>
              <a:rPr lang="da-DK" dirty="0" err="1"/>
              <a:t>själva</a:t>
            </a:r>
            <a:r>
              <a:rPr lang="da-DK" dirty="0"/>
              <a:t> </a:t>
            </a:r>
            <a:r>
              <a:rPr lang="da-DK" dirty="0" err="1"/>
              <a:t>använder</a:t>
            </a:r>
            <a:r>
              <a:rPr lang="da-DK" dirty="0"/>
              <a:t>, </a:t>
            </a:r>
            <a:r>
              <a:rPr lang="da-DK" dirty="0" err="1"/>
              <a:t>uppskattar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har </a:t>
            </a:r>
            <a:r>
              <a:rPr lang="da-DK" dirty="0" err="1"/>
              <a:t>förtroende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.</a:t>
            </a:r>
          </a:p>
          <a:p>
            <a:r>
              <a:rPr lang="da-DK" dirty="0"/>
              <a:t>Det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också</a:t>
            </a:r>
            <a:r>
              <a:rPr lang="da-DK" dirty="0"/>
              <a:t> en av </a:t>
            </a:r>
            <a:r>
              <a:rPr lang="da-DK" dirty="0" err="1"/>
              <a:t>anledningarna</a:t>
            </a:r>
            <a:r>
              <a:rPr lang="da-DK" dirty="0"/>
              <a:t> till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affiliate</a:t>
            </a:r>
            <a:r>
              <a:rPr lang="da-DK" dirty="0"/>
              <a:t> marketing </a:t>
            </a:r>
            <a:r>
              <a:rPr lang="da-DK" dirty="0" err="1"/>
              <a:t>idag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en av de </a:t>
            </a:r>
            <a:r>
              <a:rPr lang="da-DK" dirty="0" err="1"/>
              <a:t>snabbast</a:t>
            </a:r>
            <a:r>
              <a:rPr lang="da-DK" dirty="0"/>
              <a:t> </a:t>
            </a:r>
            <a:r>
              <a:rPr lang="da-DK" dirty="0" err="1"/>
              <a:t>växande</a:t>
            </a:r>
            <a:r>
              <a:rPr lang="da-DK" dirty="0"/>
              <a:t> </a:t>
            </a:r>
            <a:r>
              <a:rPr lang="da-DK" dirty="0" err="1"/>
              <a:t>modellerna</a:t>
            </a:r>
            <a:r>
              <a:rPr lang="da-DK" dirty="0"/>
              <a:t> </a:t>
            </a:r>
            <a:r>
              <a:rPr lang="da-DK" dirty="0" err="1"/>
              <a:t>inom</a:t>
            </a:r>
            <a:r>
              <a:rPr lang="da-DK" dirty="0"/>
              <a:t> digital </a:t>
            </a:r>
            <a:r>
              <a:rPr lang="da-DK" dirty="0" err="1"/>
              <a:t>försäljning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e-handel.</a:t>
            </a:r>
          </a:p>
          <a:p>
            <a:r>
              <a:rPr lang="da-DK" dirty="0"/>
              <a:t>I grunden </a:t>
            </a:r>
            <a:r>
              <a:rPr lang="da-DK" dirty="0" err="1"/>
              <a:t>handlar</a:t>
            </a:r>
            <a:r>
              <a:rPr lang="da-DK" dirty="0"/>
              <a:t> det om </a:t>
            </a:r>
            <a:r>
              <a:rPr lang="da-DK" dirty="0" err="1"/>
              <a:t>något</a:t>
            </a:r>
            <a:r>
              <a:rPr lang="da-DK" dirty="0"/>
              <a:t> </a:t>
            </a:r>
            <a:r>
              <a:rPr lang="da-DK" dirty="0" err="1"/>
              <a:t>mycket</a:t>
            </a:r>
            <a:r>
              <a:rPr lang="da-DK" dirty="0"/>
              <a:t> enkelt:</a:t>
            </a:r>
          </a:p>
          <a:p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skapa</a:t>
            </a:r>
            <a:r>
              <a:rPr lang="da-DK" b="1" dirty="0"/>
              <a:t> </a:t>
            </a:r>
            <a:r>
              <a:rPr lang="da-DK" b="1" dirty="0" err="1"/>
              <a:t>värde</a:t>
            </a:r>
            <a:r>
              <a:rPr lang="da-DK" b="1" dirty="0"/>
              <a:t> </a:t>
            </a:r>
            <a:r>
              <a:rPr lang="da-DK" b="1" dirty="0" err="1"/>
              <a:t>först</a:t>
            </a:r>
            <a:r>
              <a:rPr lang="da-DK" b="1" dirty="0"/>
              <a:t> –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bli</a:t>
            </a:r>
            <a:r>
              <a:rPr lang="da-DK" b="1" dirty="0"/>
              <a:t> </a:t>
            </a:r>
            <a:r>
              <a:rPr lang="da-DK" b="1" dirty="0" err="1"/>
              <a:t>belönad</a:t>
            </a:r>
            <a:r>
              <a:rPr lang="da-DK" b="1" dirty="0"/>
              <a:t> </a:t>
            </a:r>
            <a:r>
              <a:rPr lang="da-DK" b="1" dirty="0" err="1"/>
              <a:t>när</a:t>
            </a:r>
            <a:r>
              <a:rPr lang="da-DK" b="1" dirty="0"/>
              <a:t> det </a:t>
            </a:r>
            <a:r>
              <a:rPr lang="da-DK" b="1" dirty="0" err="1"/>
              <a:t>värdet</a:t>
            </a:r>
            <a:r>
              <a:rPr lang="da-DK" b="1" dirty="0"/>
              <a:t> leder till </a:t>
            </a:r>
            <a:r>
              <a:rPr lang="da-DK" b="1" dirty="0" err="1"/>
              <a:t>ett</a:t>
            </a:r>
            <a:r>
              <a:rPr lang="da-DK" b="1" dirty="0"/>
              <a:t> resultat.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23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En av de </a:t>
            </a:r>
            <a:r>
              <a:rPr lang="da-DK" b="1" dirty="0" err="1"/>
              <a:t>frågor</a:t>
            </a:r>
            <a:r>
              <a:rPr lang="da-DK" b="1" dirty="0"/>
              <a:t> jag </a:t>
            </a:r>
            <a:r>
              <a:rPr lang="da-DK" b="1" dirty="0" err="1"/>
              <a:t>oftast</a:t>
            </a:r>
            <a:r>
              <a:rPr lang="da-DK" b="1" dirty="0"/>
              <a:t> får </a:t>
            </a:r>
            <a:r>
              <a:rPr lang="da-DK" b="1" dirty="0" err="1"/>
              <a:t>är</a:t>
            </a:r>
            <a:r>
              <a:rPr lang="da-DK" b="1" dirty="0"/>
              <a:t>:</a:t>
            </a:r>
          </a:p>
          <a:p>
            <a:r>
              <a:rPr lang="da-DK" b="1" dirty="0" err="1"/>
              <a:t>Vem</a:t>
            </a:r>
            <a:r>
              <a:rPr lang="da-DK" b="1" dirty="0"/>
              <a:t> </a:t>
            </a:r>
            <a:r>
              <a:rPr lang="da-DK" b="1" dirty="0" err="1"/>
              <a:t>passar</a:t>
            </a:r>
            <a:r>
              <a:rPr lang="da-DK" b="1" dirty="0"/>
              <a:t> det </a:t>
            </a:r>
            <a:r>
              <a:rPr lang="da-DK" b="1" dirty="0" err="1"/>
              <a:t>här</a:t>
            </a:r>
            <a:r>
              <a:rPr lang="da-DK" b="1" dirty="0"/>
              <a:t> </a:t>
            </a:r>
            <a:r>
              <a:rPr lang="da-DK" b="1" dirty="0" err="1"/>
              <a:t>egentligen</a:t>
            </a:r>
            <a:r>
              <a:rPr lang="da-DK" b="1" dirty="0"/>
              <a:t> </a:t>
            </a:r>
            <a:r>
              <a:rPr lang="da-DK" b="1" dirty="0" err="1"/>
              <a:t>för</a:t>
            </a:r>
            <a:r>
              <a:rPr lang="da-DK" b="1" dirty="0"/>
              <a:t>?</a:t>
            </a:r>
            <a:endParaRPr lang="da-DK" dirty="0"/>
          </a:p>
          <a:p>
            <a:r>
              <a:rPr lang="da-DK" dirty="0" err="1"/>
              <a:t>Och</a:t>
            </a:r>
            <a:r>
              <a:rPr lang="da-DK" dirty="0"/>
              <a:t> svaret </a:t>
            </a:r>
            <a:r>
              <a:rPr lang="da-DK" dirty="0" err="1"/>
              <a:t>är</a:t>
            </a:r>
            <a:r>
              <a:rPr lang="da-DK" dirty="0"/>
              <a:t> enkelt – det </a:t>
            </a:r>
            <a:r>
              <a:rPr lang="da-DK" dirty="0" err="1"/>
              <a:t>finns</a:t>
            </a:r>
            <a:r>
              <a:rPr lang="da-DK" dirty="0"/>
              <a:t> ingen </a:t>
            </a:r>
            <a:r>
              <a:rPr lang="da-DK" dirty="0" err="1"/>
              <a:t>särskild</a:t>
            </a:r>
            <a:r>
              <a:rPr lang="da-DK" dirty="0"/>
              <a:t> </a:t>
            </a:r>
            <a:r>
              <a:rPr lang="da-DK" dirty="0" err="1"/>
              <a:t>typ</a:t>
            </a:r>
            <a:r>
              <a:rPr lang="da-DK" dirty="0"/>
              <a:t> av person som det </a:t>
            </a:r>
            <a:r>
              <a:rPr lang="da-DK" dirty="0" err="1"/>
              <a:t>här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skapat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.</a:t>
            </a:r>
          </a:p>
          <a:p>
            <a:r>
              <a:rPr lang="da-DK" dirty="0"/>
              <a:t>Vi ser studenter som </a:t>
            </a:r>
            <a:r>
              <a:rPr lang="da-DK" dirty="0" err="1"/>
              <a:t>vill</a:t>
            </a:r>
            <a:r>
              <a:rPr lang="da-DK" dirty="0"/>
              <a:t> ha </a:t>
            </a:r>
            <a:r>
              <a:rPr lang="da-DK" dirty="0" err="1"/>
              <a:t>större</a:t>
            </a:r>
            <a:r>
              <a:rPr lang="da-DK" dirty="0"/>
              <a:t> </a:t>
            </a:r>
            <a:r>
              <a:rPr lang="da-DK" dirty="0" err="1"/>
              <a:t>frihet</a:t>
            </a:r>
            <a:r>
              <a:rPr lang="da-DK" dirty="0"/>
              <a:t>, </a:t>
            </a:r>
            <a:r>
              <a:rPr lang="da-DK" dirty="0" err="1"/>
              <a:t>nya</a:t>
            </a:r>
            <a:r>
              <a:rPr lang="da-DK" dirty="0"/>
              <a:t> </a:t>
            </a:r>
            <a:r>
              <a:rPr lang="da-DK" dirty="0" err="1"/>
              <a:t>erfarenheter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möjligheten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bygga</a:t>
            </a:r>
            <a:r>
              <a:rPr lang="da-DK" dirty="0"/>
              <a:t> </a:t>
            </a:r>
            <a:r>
              <a:rPr lang="da-DK" dirty="0" err="1"/>
              <a:t>något</a:t>
            </a:r>
            <a:r>
              <a:rPr lang="da-DK" dirty="0"/>
              <a:t> vid </a:t>
            </a:r>
            <a:r>
              <a:rPr lang="da-DK" dirty="0" err="1"/>
              <a:t>sidan</a:t>
            </a:r>
            <a:r>
              <a:rPr lang="da-DK" dirty="0"/>
              <a:t> av </a:t>
            </a:r>
            <a:r>
              <a:rPr lang="da-DK" dirty="0" err="1"/>
              <a:t>sina</a:t>
            </a:r>
            <a:r>
              <a:rPr lang="da-DK" dirty="0"/>
              <a:t> studier.</a:t>
            </a:r>
          </a:p>
          <a:p>
            <a:r>
              <a:rPr lang="da-DK" dirty="0"/>
              <a:t>Vi ser </a:t>
            </a:r>
            <a:r>
              <a:rPr lang="da-DK" dirty="0" err="1"/>
              <a:t>familjer</a:t>
            </a:r>
            <a:r>
              <a:rPr lang="da-DK" dirty="0"/>
              <a:t> som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ökad</a:t>
            </a:r>
            <a:r>
              <a:rPr lang="da-DK" dirty="0"/>
              <a:t> </a:t>
            </a:r>
            <a:r>
              <a:rPr lang="da-DK" dirty="0" err="1"/>
              <a:t>ekonomisk</a:t>
            </a:r>
            <a:r>
              <a:rPr lang="da-DK" dirty="0"/>
              <a:t> </a:t>
            </a:r>
            <a:r>
              <a:rPr lang="da-DK" dirty="0" err="1"/>
              <a:t>trygghet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fler</a:t>
            </a:r>
            <a:r>
              <a:rPr lang="da-DK" dirty="0"/>
              <a:t> </a:t>
            </a:r>
            <a:r>
              <a:rPr lang="da-DK" dirty="0" err="1"/>
              <a:t>valmöjligheter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framtiden</a:t>
            </a:r>
            <a:r>
              <a:rPr lang="da-DK" dirty="0"/>
              <a:t>.</a:t>
            </a:r>
          </a:p>
          <a:p>
            <a:r>
              <a:rPr lang="da-DK" dirty="0"/>
              <a:t>Vi ser </a:t>
            </a:r>
            <a:r>
              <a:rPr lang="da-DK" dirty="0" err="1"/>
              <a:t>entreprenörer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företagare</a:t>
            </a:r>
            <a:r>
              <a:rPr lang="da-DK" dirty="0"/>
              <a:t> som </a:t>
            </a:r>
            <a:r>
              <a:rPr lang="da-DK" dirty="0" err="1"/>
              <a:t>söker</a:t>
            </a:r>
            <a:r>
              <a:rPr lang="da-DK" dirty="0"/>
              <a:t> </a:t>
            </a:r>
            <a:r>
              <a:rPr lang="da-DK" dirty="0" err="1"/>
              <a:t>fler</a:t>
            </a:r>
            <a:r>
              <a:rPr lang="da-DK" dirty="0"/>
              <a:t> kunder, </a:t>
            </a:r>
            <a:r>
              <a:rPr lang="da-DK" dirty="0" err="1"/>
              <a:t>nya</a:t>
            </a:r>
            <a:r>
              <a:rPr lang="da-DK" dirty="0"/>
              <a:t> </a:t>
            </a:r>
            <a:r>
              <a:rPr lang="da-DK" dirty="0" err="1"/>
              <a:t>kontaktnät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ytterligare</a:t>
            </a:r>
            <a:r>
              <a:rPr lang="da-DK" dirty="0"/>
              <a:t> </a:t>
            </a:r>
            <a:r>
              <a:rPr lang="da-DK" dirty="0" err="1"/>
              <a:t>inkomstströmmar</a:t>
            </a:r>
            <a:r>
              <a:rPr lang="da-DK" dirty="0"/>
              <a:t>.</a:t>
            </a:r>
          </a:p>
          <a:p>
            <a:r>
              <a:rPr lang="da-DK" dirty="0" err="1"/>
              <a:t>Och</a:t>
            </a:r>
            <a:r>
              <a:rPr lang="da-DK" dirty="0"/>
              <a:t> vi ser </a:t>
            </a:r>
            <a:r>
              <a:rPr lang="da-DK" dirty="0" err="1"/>
              <a:t>pensionärer</a:t>
            </a:r>
            <a:r>
              <a:rPr lang="da-DK" dirty="0"/>
              <a:t> som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fortsätta</a:t>
            </a:r>
            <a:r>
              <a:rPr lang="da-DK" dirty="0"/>
              <a:t> </a:t>
            </a:r>
            <a:r>
              <a:rPr lang="da-DK" dirty="0" err="1"/>
              <a:t>vara</a:t>
            </a:r>
            <a:r>
              <a:rPr lang="da-DK" dirty="0"/>
              <a:t> </a:t>
            </a:r>
            <a:r>
              <a:rPr lang="da-DK" dirty="0" err="1"/>
              <a:t>aktiva</a:t>
            </a:r>
            <a:r>
              <a:rPr lang="da-DK" dirty="0"/>
              <a:t>, </a:t>
            </a:r>
            <a:r>
              <a:rPr lang="da-DK" dirty="0" err="1"/>
              <a:t>utvecklas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nya</a:t>
            </a:r>
            <a:r>
              <a:rPr lang="da-DK" dirty="0"/>
              <a:t> </a:t>
            </a:r>
            <a:r>
              <a:rPr lang="da-DK" dirty="0" err="1"/>
              <a:t>möjligheter</a:t>
            </a:r>
            <a:r>
              <a:rPr lang="da-DK" dirty="0"/>
              <a:t> i livet.</a:t>
            </a:r>
          </a:p>
          <a:p>
            <a:r>
              <a:rPr lang="da-DK" dirty="0"/>
              <a:t>Det som </a:t>
            </a:r>
            <a:r>
              <a:rPr lang="da-DK" dirty="0" err="1"/>
              <a:t>förenar</a:t>
            </a:r>
            <a:r>
              <a:rPr lang="da-DK" dirty="0"/>
              <a:t> </a:t>
            </a:r>
            <a:r>
              <a:rPr lang="da-DK" dirty="0" err="1"/>
              <a:t>dessa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deras</a:t>
            </a:r>
            <a:r>
              <a:rPr lang="da-DK" dirty="0"/>
              <a:t> </a:t>
            </a:r>
            <a:r>
              <a:rPr lang="da-DK" dirty="0" err="1"/>
              <a:t>ålder</a:t>
            </a:r>
            <a:r>
              <a:rPr lang="da-DK" dirty="0"/>
              <a:t>, bakgrund eller </a:t>
            </a:r>
            <a:r>
              <a:rPr lang="da-DK" dirty="0" err="1"/>
              <a:t>tidigare</a:t>
            </a:r>
            <a:r>
              <a:rPr lang="da-DK" dirty="0"/>
              <a:t> </a:t>
            </a:r>
            <a:r>
              <a:rPr lang="da-DK" dirty="0" err="1"/>
              <a:t>erfarenheter</a:t>
            </a:r>
            <a:r>
              <a:rPr lang="da-DK" dirty="0"/>
              <a:t>.</a:t>
            </a:r>
          </a:p>
          <a:p>
            <a:r>
              <a:rPr lang="da-DK" dirty="0"/>
              <a:t>Det som </a:t>
            </a:r>
            <a:r>
              <a:rPr lang="da-DK" dirty="0" err="1"/>
              <a:t>förenar</a:t>
            </a:r>
            <a:r>
              <a:rPr lang="da-DK" dirty="0"/>
              <a:t> dem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något</a:t>
            </a:r>
            <a:r>
              <a:rPr lang="da-DK" dirty="0"/>
              <a:t> </a:t>
            </a:r>
            <a:r>
              <a:rPr lang="da-DK" dirty="0" err="1"/>
              <a:t>mycket</a:t>
            </a:r>
            <a:r>
              <a:rPr lang="da-DK" dirty="0"/>
              <a:t> </a:t>
            </a:r>
            <a:r>
              <a:rPr lang="da-DK" dirty="0" err="1"/>
              <a:t>viktigare</a:t>
            </a:r>
            <a:r>
              <a:rPr lang="da-DK" dirty="0"/>
              <a:t>:</a:t>
            </a:r>
          </a:p>
          <a:p>
            <a:r>
              <a:rPr lang="da-DK" b="1" dirty="0"/>
              <a:t>En vision. </a:t>
            </a:r>
            <a:r>
              <a:rPr lang="da-DK" b="1" dirty="0" err="1"/>
              <a:t>Ett</a:t>
            </a:r>
            <a:r>
              <a:rPr lang="da-DK" b="1" dirty="0"/>
              <a:t> mål. </a:t>
            </a:r>
            <a:r>
              <a:rPr lang="da-DK" b="1" dirty="0" err="1"/>
              <a:t>Och</a:t>
            </a:r>
            <a:r>
              <a:rPr lang="da-DK" b="1" dirty="0"/>
              <a:t> en </a:t>
            </a:r>
            <a:r>
              <a:rPr lang="da-DK" b="1" dirty="0" err="1"/>
              <a:t>vilja</a:t>
            </a:r>
            <a:r>
              <a:rPr lang="da-DK" b="1" dirty="0"/>
              <a:t> </a:t>
            </a:r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skapa</a:t>
            </a:r>
            <a:r>
              <a:rPr lang="da-DK" b="1" dirty="0"/>
              <a:t> </a:t>
            </a:r>
            <a:r>
              <a:rPr lang="da-DK" b="1" dirty="0" err="1"/>
              <a:t>något</a:t>
            </a:r>
            <a:r>
              <a:rPr lang="da-DK" b="1" dirty="0"/>
              <a:t> </a:t>
            </a:r>
            <a:r>
              <a:rPr lang="da-DK" b="1" dirty="0" err="1"/>
              <a:t>mer</a:t>
            </a:r>
            <a:r>
              <a:rPr lang="da-DK" b="1" dirty="0"/>
              <a:t> av </a:t>
            </a:r>
            <a:r>
              <a:rPr lang="da-DK" b="1" dirty="0" err="1"/>
              <a:t>sitt</a:t>
            </a:r>
            <a:r>
              <a:rPr lang="da-DK" b="1" dirty="0"/>
              <a:t> liv.</a:t>
            </a:r>
            <a:endParaRPr lang="da-DK" dirty="0"/>
          </a:p>
          <a:p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möjligheter</a:t>
            </a:r>
            <a:r>
              <a:rPr lang="da-DK" dirty="0"/>
              <a:t> har ingen </a:t>
            </a:r>
            <a:r>
              <a:rPr lang="da-DK" dirty="0" err="1"/>
              <a:t>åldersgräns</a:t>
            </a:r>
            <a:r>
              <a:rPr lang="da-DK" dirty="0"/>
              <a:t>.</a:t>
            </a:r>
          </a:p>
          <a:p>
            <a:r>
              <a:rPr lang="da-DK" dirty="0"/>
              <a:t>De </a:t>
            </a:r>
            <a:r>
              <a:rPr lang="da-DK" dirty="0" err="1"/>
              <a:t>börjar</a:t>
            </a:r>
            <a:r>
              <a:rPr lang="da-DK" dirty="0"/>
              <a:t> med en ambition, en </a:t>
            </a:r>
            <a:r>
              <a:rPr lang="da-DK" dirty="0" err="1"/>
              <a:t>öppenhet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förändring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modet </a:t>
            </a:r>
            <a:r>
              <a:rPr lang="da-DK" dirty="0" err="1"/>
              <a:t>att</a:t>
            </a:r>
            <a:r>
              <a:rPr lang="da-DK" dirty="0"/>
              <a:t> ta </a:t>
            </a:r>
            <a:r>
              <a:rPr lang="da-DK" dirty="0" err="1"/>
              <a:t>nästa</a:t>
            </a:r>
            <a:r>
              <a:rPr lang="da-DK" dirty="0"/>
              <a:t> steg.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311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668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62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Vi lever i en ny </a:t>
            </a:r>
            <a:r>
              <a:rPr lang="da-DK" b="1" dirty="0" err="1"/>
              <a:t>era</a:t>
            </a:r>
            <a:endParaRPr lang="da-DK" b="1" dirty="0"/>
          </a:p>
          <a:p>
            <a:r>
              <a:rPr lang="da-DK" dirty="0" err="1"/>
              <a:t>Världen</a:t>
            </a:r>
            <a:r>
              <a:rPr lang="da-DK" dirty="0"/>
              <a:t> </a:t>
            </a:r>
            <a:r>
              <a:rPr lang="da-DK" dirty="0" err="1"/>
              <a:t>förändras</a:t>
            </a:r>
            <a:r>
              <a:rPr lang="da-DK" dirty="0"/>
              <a:t> </a:t>
            </a:r>
            <a:r>
              <a:rPr lang="da-DK" dirty="0" err="1"/>
              <a:t>snabbare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</a:t>
            </a:r>
            <a:r>
              <a:rPr lang="da-DK" dirty="0" err="1"/>
              <a:t>någonsin</a:t>
            </a:r>
            <a:r>
              <a:rPr lang="da-DK" dirty="0"/>
              <a:t> </a:t>
            </a:r>
            <a:r>
              <a:rPr lang="da-DK" dirty="0" err="1"/>
              <a:t>tidigare</a:t>
            </a:r>
            <a:r>
              <a:rPr lang="da-DK" dirty="0"/>
              <a:t>.</a:t>
            </a:r>
          </a:p>
          <a:p>
            <a:r>
              <a:rPr lang="da-DK" dirty="0" err="1"/>
              <a:t>Sättet</a:t>
            </a:r>
            <a:r>
              <a:rPr lang="da-DK" dirty="0"/>
              <a:t> vi </a:t>
            </a:r>
            <a:r>
              <a:rPr lang="da-DK" dirty="0" err="1"/>
              <a:t>arbetar</a:t>
            </a:r>
            <a:r>
              <a:rPr lang="da-DK" dirty="0"/>
              <a:t>, lever,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skapar</a:t>
            </a:r>
            <a:r>
              <a:rPr lang="da-DK" dirty="0"/>
              <a:t> </a:t>
            </a:r>
            <a:r>
              <a:rPr lang="da-DK" dirty="0" err="1"/>
              <a:t>möjligheter</a:t>
            </a:r>
            <a:r>
              <a:rPr lang="da-DK" dirty="0"/>
              <a:t> på ser </a:t>
            </a:r>
            <a:r>
              <a:rPr lang="da-DK" dirty="0" err="1"/>
              <a:t>idag</a:t>
            </a:r>
            <a:r>
              <a:rPr lang="da-DK" dirty="0"/>
              <a:t> helt </a:t>
            </a:r>
            <a:r>
              <a:rPr lang="da-DK" dirty="0" err="1"/>
              <a:t>annorlunda</a:t>
            </a:r>
            <a:r>
              <a:rPr lang="da-DK" dirty="0"/>
              <a:t> ut </a:t>
            </a:r>
            <a:r>
              <a:rPr lang="da-DK" dirty="0" err="1"/>
              <a:t>än</a:t>
            </a:r>
            <a:r>
              <a:rPr lang="da-DK" dirty="0"/>
              <a:t> det gjorde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</a:t>
            </a:r>
            <a:r>
              <a:rPr lang="da-DK" dirty="0" err="1"/>
              <a:t>några</a:t>
            </a:r>
            <a:r>
              <a:rPr lang="da-DK" dirty="0"/>
              <a:t> år sedan.</a:t>
            </a:r>
          </a:p>
          <a:p>
            <a:r>
              <a:rPr lang="da-DK" dirty="0"/>
              <a:t>Vi lever i en tid </a:t>
            </a:r>
            <a:r>
              <a:rPr lang="da-DK" dirty="0" err="1"/>
              <a:t>där</a:t>
            </a:r>
            <a:r>
              <a:rPr lang="da-DK" dirty="0"/>
              <a:t> </a:t>
            </a:r>
            <a:r>
              <a:rPr lang="da-DK" dirty="0" err="1"/>
              <a:t>fler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</a:t>
            </a:r>
            <a:r>
              <a:rPr lang="da-DK" dirty="0" err="1"/>
              <a:t>någonsin</a:t>
            </a:r>
            <a:r>
              <a:rPr lang="da-DK" dirty="0"/>
              <a:t> </a:t>
            </a:r>
            <a:r>
              <a:rPr lang="da-DK" dirty="0" err="1"/>
              <a:t>prioriterar</a:t>
            </a:r>
            <a:r>
              <a:rPr lang="da-DK" dirty="0"/>
              <a:t> sin </a:t>
            </a:r>
            <a:r>
              <a:rPr lang="da-DK" dirty="0" err="1"/>
              <a:t>hälsa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sitt</a:t>
            </a:r>
            <a:r>
              <a:rPr lang="da-DK" dirty="0"/>
              <a:t> </a:t>
            </a:r>
            <a:r>
              <a:rPr lang="da-DK" dirty="0" err="1"/>
              <a:t>välbefinnande</a:t>
            </a:r>
            <a:r>
              <a:rPr lang="da-DK" dirty="0"/>
              <a:t>. Vi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längre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</a:t>
            </a:r>
            <a:r>
              <a:rPr lang="da-DK" dirty="0" err="1"/>
              <a:t>leva</a:t>
            </a:r>
            <a:r>
              <a:rPr lang="da-DK" dirty="0"/>
              <a:t> </a:t>
            </a:r>
            <a:r>
              <a:rPr lang="da-DK" dirty="0" err="1"/>
              <a:t>längre</a:t>
            </a:r>
            <a:r>
              <a:rPr lang="da-DK" dirty="0"/>
              <a:t> – vi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leva</a:t>
            </a:r>
            <a:r>
              <a:rPr lang="da-DK" dirty="0"/>
              <a:t> </a:t>
            </a:r>
            <a:r>
              <a:rPr lang="da-DK" dirty="0" err="1"/>
              <a:t>bättre</a:t>
            </a:r>
            <a:r>
              <a:rPr lang="da-DK" dirty="0"/>
              <a:t>.</a:t>
            </a:r>
          </a:p>
          <a:p>
            <a:r>
              <a:rPr lang="da-DK" dirty="0"/>
              <a:t>Samtidigt </a:t>
            </a:r>
            <a:r>
              <a:rPr lang="da-DK" dirty="0" err="1"/>
              <a:t>söker</a:t>
            </a:r>
            <a:r>
              <a:rPr lang="da-DK" dirty="0"/>
              <a:t> </a:t>
            </a:r>
            <a:r>
              <a:rPr lang="da-DK" dirty="0" err="1"/>
              <a:t>allt</a:t>
            </a:r>
            <a:r>
              <a:rPr lang="da-DK" dirty="0"/>
              <a:t> </a:t>
            </a:r>
            <a:r>
              <a:rPr lang="da-DK" dirty="0" err="1"/>
              <a:t>fler</a:t>
            </a:r>
            <a:r>
              <a:rPr lang="da-DK" dirty="0"/>
              <a:t> </a:t>
            </a:r>
            <a:r>
              <a:rPr lang="da-DK" dirty="0" err="1"/>
              <a:t>större</a:t>
            </a:r>
            <a:r>
              <a:rPr lang="da-DK" dirty="0"/>
              <a:t> </a:t>
            </a:r>
            <a:r>
              <a:rPr lang="da-DK" dirty="0" err="1"/>
              <a:t>frihet</a:t>
            </a:r>
            <a:r>
              <a:rPr lang="da-DK" dirty="0"/>
              <a:t>. </a:t>
            </a:r>
            <a:r>
              <a:rPr lang="da-DK" dirty="0" err="1"/>
              <a:t>Friheten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själva</a:t>
            </a:r>
            <a:r>
              <a:rPr lang="da-DK" dirty="0"/>
              <a:t> </a:t>
            </a:r>
            <a:r>
              <a:rPr lang="da-DK" dirty="0" err="1"/>
              <a:t>bestämma</a:t>
            </a:r>
            <a:r>
              <a:rPr lang="da-DK" dirty="0"/>
              <a:t> </a:t>
            </a:r>
            <a:r>
              <a:rPr lang="da-DK" dirty="0" err="1"/>
              <a:t>över</a:t>
            </a:r>
            <a:r>
              <a:rPr lang="da-DK" dirty="0"/>
              <a:t> sin tid, hur de </a:t>
            </a:r>
            <a:r>
              <a:rPr lang="da-DK" dirty="0" err="1"/>
              <a:t>skapar</a:t>
            </a:r>
            <a:r>
              <a:rPr lang="da-DK" dirty="0"/>
              <a:t> sin </a:t>
            </a:r>
            <a:r>
              <a:rPr lang="da-DK" dirty="0" err="1"/>
              <a:t>inkomst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vilken</a:t>
            </a:r>
            <a:r>
              <a:rPr lang="da-DK" dirty="0"/>
              <a:t> livsstil de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bygga</a:t>
            </a:r>
            <a:r>
              <a:rPr lang="da-DK" dirty="0"/>
              <a:t>.</a:t>
            </a:r>
          </a:p>
          <a:p>
            <a:r>
              <a:rPr lang="da-DK" dirty="0" err="1"/>
              <a:t>Teknologin</a:t>
            </a:r>
            <a:r>
              <a:rPr lang="da-DK" dirty="0"/>
              <a:t> har gjort det </a:t>
            </a:r>
            <a:r>
              <a:rPr lang="da-DK" dirty="0" err="1"/>
              <a:t>möjligt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arbeta</a:t>
            </a:r>
            <a:r>
              <a:rPr lang="da-DK" dirty="0"/>
              <a:t>, </a:t>
            </a:r>
            <a:r>
              <a:rPr lang="da-DK" dirty="0" err="1"/>
              <a:t>kommunicera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värde</a:t>
            </a:r>
            <a:r>
              <a:rPr lang="da-DK" dirty="0"/>
              <a:t> </a:t>
            </a:r>
            <a:r>
              <a:rPr lang="da-DK" dirty="0" err="1"/>
              <a:t>över</a:t>
            </a:r>
            <a:r>
              <a:rPr lang="da-DK" dirty="0"/>
              <a:t> </a:t>
            </a:r>
            <a:r>
              <a:rPr lang="da-DK" dirty="0" err="1"/>
              <a:t>nationsgränser</a:t>
            </a:r>
            <a:r>
              <a:rPr lang="da-DK" dirty="0"/>
              <a:t>. Det ger en </a:t>
            </a:r>
            <a:r>
              <a:rPr lang="da-DK" dirty="0" err="1"/>
              <a:t>flexibilitet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valfrihet</a:t>
            </a:r>
            <a:r>
              <a:rPr lang="da-DK" dirty="0"/>
              <a:t> som </a:t>
            </a:r>
            <a:r>
              <a:rPr lang="da-DK" dirty="0" err="1"/>
              <a:t>tidigare</a:t>
            </a:r>
            <a:r>
              <a:rPr lang="da-DK" dirty="0"/>
              <a:t> generationer </a:t>
            </a:r>
            <a:r>
              <a:rPr lang="da-DK" dirty="0" err="1"/>
              <a:t>bara</a:t>
            </a:r>
            <a:r>
              <a:rPr lang="da-DK" dirty="0"/>
              <a:t> kunde </a:t>
            </a:r>
            <a:r>
              <a:rPr lang="da-DK" dirty="0" err="1"/>
              <a:t>drömma</a:t>
            </a:r>
            <a:r>
              <a:rPr lang="da-DK" dirty="0"/>
              <a:t> om.</a:t>
            </a:r>
          </a:p>
          <a:p>
            <a:r>
              <a:rPr lang="da-DK" dirty="0"/>
              <a:t>Kanske </a:t>
            </a:r>
            <a:r>
              <a:rPr lang="da-DK" dirty="0" err="1"/>
              <a:t>viktigast</a:t>
            </a:r>
            <a:r>
              <a:rPr lang="da-DK" dirty="0"/>
              <a:t> av </a:t>
            </a:r>
            <a:r>
              <a:rPr lang="da-DK" dirty="0" err="1"/>
              <a:t>allt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idag</a:t>
            </a:r>
            <a:r>
              <a:rPr lang="da-DK" dirty="0"/>
              <a:t> </a:t>
            </a:r>
            <a:r>
              <a:rPr lang="da-DK" dirty="0" err="1"/>
              <a:t>söker</a:t>
            </a:r>
            <a:r>
              <a:rPr lang="da-DK" dirty="0"/>
              <a:t> </a:t>
            </a:r>
            <a:r>
              <a:rPr lang="da-DK" dirty="0" err="1"/>
              <a:t>gemenskap</a:t>
            </a:r>
            <a:r>
              <a:rPr lang="da-DK" dirty="0"/>
              <a:t>. Vi </a:t>
            </a:r>
            <a:r>
              <a:rPr lang="da-DK" dirty="0" err="1"/>
              <a:t>vill</a:t>
            </a:r>
            <a:r>
              <a:rPr lang="da-DK" dirty="0"/>
              <a:t> ha </a:t>
            </a:r>
            <a:r>
              <a:rPr lang="da-DK" dirty="0" err="1"/>
              <a:t>meningsfulla</a:t>
            </a:r>
            <a:r>
              <a:rPr lang="da-DK" dirty="0"/>
              <a:t> relationer, </a:t>
            </a:r>
            <a:r>
              <a:rPr lang="da-DK" dirty="0" err="1"/>
              <a:t>känna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syfte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vara</a:t>
            </a:r>
            <a:r>
              <a:rPr lang="da-DK" dirty="0"/>
              <a:t> en del av </a:t>
            </a:r>
            <a:r>
              <a:rPr lang="da-DK" dirty="0" err="1"/>
              <a:t>något</a:t>
            </a:r>
            <a:r>
              <a:rPr lang="da-DK" dirty="0"/>
              <a:t> </a:t>
            </a:r>
            <a:r>
              <a:rPr lang="da-DK" dirty="0" err="1"/>
              <a:t>större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oss </a:t>
            </a:r>
            <a:r>
              <a:rPr lang="da-DK" dirty="0" err="1"/>
              <a:t>själva</a:t>
            </a:r>
            <a:r>
              <a:rPr lang="da-DK" dirty="0"/>
              <a:t>.</a:t>
            </a:r>
          </a:p>
          <a:p>
            <a:r>
              <a:rPr lang="da-DK" dirty="0" err="1"/>
              <a:t>Därför</a:t>
            </a:r>
            <a:r>
              <a:rPr lang="da-DK" dirty="0"/>
              <a:t>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denna</a:t>
            </a:r>
            <a:r>
              <a:rPr lang="da-DK" dirty="0"/>
              <a:t> </a:t>
            </a:r>
            <a:r>
              <a:rPr lang="da-DK" dirty="0" err="1"/>
              <a:t>möjlighet</a:t>
            </a:r>
            <a:r>
              <a:rPr lang="da-DK" dirty="0"/>
              <a:t> om så </a:t>
            </a:r>
            <a:r>
              <a:rPr lang="da-DK" dirty="0" err="1"/>
              <a:t>mycket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produkter eller </a:t>
            </a:r>
            <a:r>
              <a:rPr lang="da-DK" dirty="0" err="1"/>
              <a:t>affärer</a:t>
            </a:r>
            <a:r>
              <a:rPr lang="da-DK" dirty="0"/>
              <a:t>.</a:t>
            </a:r>
          </a:p>
          <a:p>
            <a:r>
              <a:rPr lang="da-DK" b="1" dirty="0"/>
              <a:t>Den </a:t>
            </a:r>
            <a:r>
              <a:rPr lang="da-DK" b="1" dirty="0" err="1"/>
              <a:t>handlar</a:t>
            </a:r>
            <a:r>
              <a:rPr lang="da-DK" b="1" dirty="0"/>
              <a:t> om </a:t>
            </a:r>
            <a:r>
              <a:rPr lang="da-DK" b="1" dirty="0" err="1"/>
              <a:t>människor</a:t>
            </a:r>
            <a:r>
              <a:rPr lang="da-DK" b="1" dirty="0"/>
              <a:t>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028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Varför</a:t>
            </a:r>
            <a:r>
              <a:rPr lang="da-DK" b="1" dirty="0"/>
              <a:t> </a:t>
            </a:r>
            <a:r>
              <a:rPr lang="da-DK" b="1" dirty="0" err="1"/>
              <a:t>tajming</a:t>
            </a:r>
            <a:r>
              <a:rPr lang="da-DK" b="1" dirty="0"/>
              <a:t> </a:t>
            </a:r>
            <a:r>
              <a:rPr lang="da-DK" b="1" dirty="0" err="1"/>
              <a:t>är</a:t>
            </a:r>
            <a:r>
              <a:rPr lang="da-DK" b="1" dirty="0"/>
              <a:t> </a:t>
            </a:r>
            <a:r>
              <a:rPr lang="da-DK" b="1" dirty="0" err="1"/>
              <a:t>avgörande</a:t>
            </a:r>
            <a:endParaRPr lang="da-DK" b="1" dirty="0"/>
          </a:p>
          <a:p>
            <a:r>
              <a:rPr lang="da-DK" dirty="0" err="1"/>
              <a:t>När</a:t>
            </a:r>
            <a:r>
              <a:rPr lang="da-DK" dirty="0"/>
              <a:t> vi ser </a:t>
            </a:r>
            <a:r>
              <a:rPr lang="da-DK" dirty="0" err="1"/>
              <a:t>tillbaka</a:t>
            </a:r>
            <a:r>
              <a:rPr lang="da-DK" dirty="0"/>
              <a:t> på de </a:t>
            </a:r>
            <a:r>
              <a:rPr lang="da-DK" dirty="0" err="1"/>
              <a:t>största</a:t>
            </a:r>
            <a:r>
              <a:rPr lang="da-DK" dirty="0"/>
              <a:t> </a:t>
            </a:r>
            <a:r>
              <a:rPr lang="da-DK" dirty="0" err="1"/>
              <a:t>framgångssagorna</a:t>
            </a:r>
            <a:r>
              <a:rPr lang="da-DK" dirty="0"/>
              <a:t> </a:t>
            </a:r>
            <a:r>
              <a:rPr lang="da-DK" dirty="0" err="1"/>
              <a:t>inom</a:t>
            </a:r>
            <a:r>
              <a:rPr lang="da-DK" dirty="0"/>
              <a:t> </a:t>
            </a:r>
            <a:r>
              <a:rPr lang="da-DK" dirty="0" err="1"/>
              <a:t>näringsliv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innovation </a:t>
            </a:r>
            <a:r>
              <a:rPr lang="da-DK" dirty="0" err="1"/>
              <a:t>handlar</a:t>
            </a:r>
            <a:r>
              <a:rPr lang="da-DK" dirty="0"/>
              <a:t> det </a:t>
            </a:r>
            <a:r>
              <a:rPr lang="da-DK" dirty="0" err="1"/>
              <a:t>sällan</a:t>
            </a:r>
            <a:r>
              <a:rPr lang="da-DK" dirty="0"/>
              <a:t> </a:t>
            </a:r>
            <a:r>
              <a:rPr lang="da-DK" dirty="0" err="1"/>
              <a:t>enbart</a:t>
            </a:r>
            <a:r>
              <a:rPr lang="da-DK" dirty="0"/>
              <a:t> om </a:t>
            </a:r>
            <a:r>
              <a:rPr lang="da-DK" dirty="0" err="1"/>
              <a:t>rätt</a:t>
            </a:r>
            <a:r>
              <a:rPr lang="da-DK" dirty="0"/>
              <a:t> produkt eller den </a:t>
            </a:r>
            <a:r>
              <a:rPr lang="da-DK" dirty="0" err="1"/>
              <a:t>bästa</a:t>
            </a:r>
            <a:r>
              <a:rPr lang="da-DK" dirty="0"/>
              <a:t> </a:t>
            </a:r>
            <a:r>
              <a:rPr lang="da-DK" dirty="0" err="1"/>
              <a:t>idén</a:t>
            </a:r>
            <a:r>
              <a:rPr lang="da-DK" dirty="0"/>
              <a:t>.</a:t>
            </a:r>
          </a:p>
          <a:p>
            <a:r>
              <a:rPr lang="da-DK" dirty="0" err="1"/>
              <a:t>Ofta</a:t>
            </a:r>
            <a:r>
              <a:rPr lang="da-DK" dirty="0"/>
              <a:t> </a:t>
            </a:r>
            <a:r>
              <a:rPr lang="da-DK" dirty="0" err="1"/>
              <a:t>handlar</a:t>
            </a:r>
            <a:r>
              <a:rPr lang="da-DK" dirty="0"/>
              <a:t> det om </a:t>
            </a:r>
            <a:r>
              <a:rPr lang="da-DK" b="1" dirty="0" err="1"/>
              <a:t>tajming</a:t>
            </a:r>
            <a:r>
              <a:rPr lang="da-DK" dirty="0"/>
              <a:t>.</a:t>
            </a:r>
          </a:p>
          <a:p>
            <a:r>
              <a:rPr lang="da-DK" dirty="0"/>
              <a:t>Just nu ser vi </a:t>
            </a:r>
            <a:r>
              <a:rPr lang="da-DK" dirty="0" err="1"/>
              <a:t>flera</a:t>
            </a:r>
            <a:r>
              <a:rPr lang="da-DK" dirty="0"/>
              <a:t> </a:t>
            </a:r>
            <a:r>
              <a:rPr lang="da-DK" dirty="0" err="1"/>
              <a:t>starka</a:t>
            </a:r>
            <a:r>
              <a:rPr lang="da-DK" dirty="0"/>
              <a:t> </a:t>
            </a:r>
            <a:r>
              <a:rPr lang="da-DK" dirty="0" err="1"/>
              <a:t>globala</a:t>
            </a:r>
            <a:r>
              <a:rPr lang="da-DK" dirty="0"/>
              <a:t> trender </a:t>
            </a:r>
            <a:r>
              <a:rPr lang="da-DK" dirty="0" err="1"/>
              <a:t>sammanfalla</a:t>
            </a:r>
            <a:r>
              <a:rPr lang="da-DK" dirty="0"/>
              <a:t> samtidigt.</a:t>
            </a:r>
          </a:p>
          <a:p>
            <a:r>
              <a:rPr lang="da-DK" dirty="0" err="1"/>
              <a:t>Fler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</a:t>
            </a:r>
            <a:r>
              <a:rPr lang="da-DK" dirty="0" err="1"/>
              <a:t>någonsin</a:t>
            </a:r>
            <a:r>
              <a:rPr lang="da-DK" dirty="0"/>
              <a:t> </a:t>
            </a:r>
            <a:r>
              <a:rPr lang="da-DK" dirty="0" err="1"/>
              <a:t>prioriterar</a:t>
            </a:r>
            <a:r>
              <a:rPr lang="da-DK" dirty="0"/>
              <a:t> sin </a:t>
            </a:r>
            <a:r>
              <a:rPr lang="da-DK" dirty="0" err="1"/>
              <a:t>hälsa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sitt</a:t>
            </a:r>
            <a:r>
              <a:rPr lang="da-DK" dirty="0"/>
              <a:t> </a:t>
            </a:r>
            <a:r>
              <a:rPr lang="da-DK" dirty="0" err="1"/>
              <a:t>välmående</a:t>
            </a:r>
            <a:r>
              <a:rPr lang="da-DK" dirty="0"/>
              <a:t>.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</a:t>
            </a:r>
            <a:r>
              <a:rPr lang="da-DK" dirty="0" err="1"/>
              <a:t>leva</a:t>
            </a:r>
            <a:r>
              <a:rPr lang="da-DK" dirty="0"/>
              <a:t> </a:t>
            </a:r>
            <a:r>
              <a:rPr lang="da-DK" dirty="0" err="1"/>
              <a:t>längre</a:t>
            </a:r>
            <a:r>
              <a:rPr lang="da-DK" dirty="0"/>
              <a:t> – de </a:t>
            </a:r>
            <a:r>
              <a:rPr lang="da-DK" dirty="0" err="1"/>
              <a:t>vill</a:t>
            </a:r>
            <a:r>
              <a:rPr lang="da-DK" dirty="0"/>
              <a:t> </a:t>
            </a:r>
            <a:r>
              <a:rPr lang="da-DK" dirty="0" err="1"/>
              <a:t>leva</a:t>
            </a:r>
            <a:r>
              <a:rPr lang="da-DK" dirty="0"/>
              <a:t> </a:t>
            </a:r>
            <a:r>
              <a:rPr lang="da-DK" dirty="0" err="1"/>
              <a:t>bättre</a:t>
            </a:r>
            <a:r>
              <a:rPr lang="da-DK" dirty="0"/>
              <a:t>, med </a:t>
            </a:r>
            <a:r>
              <a:rPr lang="da-DK" dirty="0" err="1"/>
              <a:t>mer</a:t>
            </a:r>
            <a:r>
              <a:rPr lang="da-DK" dirty="0"/>
              <a:t> energi, vitalitet </a:t>
            </a:r>
            <a:r>
              <a:rPr lang="da-DK" dirty="0" err="1"/>
              <a:t>och</a:t>
            </a:r>
            <a:r>
              <a:rPr lang="da-DK" dirty="0"/>
              <a:t> livskvalitet.</a:t>
            </a:r>
          </a:p>
          <a:p>
            <a:r>
              <a:rPr lang="da-DK" dirty="0"/>
              <a:t>Samtidigt </a:t>
            </a:r>
            <a:r>
              <a:rPr lang="da-DK" dirty="0" err="1"/>
              <a:t>fortsätter</a:t>
            </a:r>
            <a:r>
              <a:rPr lang="da-DK" dirty="0"/>
              <a:t> </a:t>
            </a:r>
            <a:r>
              <a:rPr lang="da-DK" dirty="0" err="1"/>
              <a:t>e-handeln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växa</a:t>
            </a:r>
            <a:r>
              <a:rPr lang="da-DK" dirty="0"/>
              <a:t> i </a:t>
            </a:r>
            <a:r>
              <a:rPr lang="da-DK" dirty="0" err="1"/>
              <a:t>snabb</a:t>
            </a:r>
            <a:r>
              <a:rPr lang="da-DK" dirty="0"/>
              <a:t> takt. Konsumenter </a:t>
            </a:r>
            <a:r>
              <a:rPr lang="da-DK" dirty="0" err="1"/>
              <a:t>väljer</a:t>
            </a:r>
            <a:r>
              <a:rPr lang="da-DK" dirty="0"/>
              <a:t> </a:t>
            </a:r>
            <a:r>
              <a:rPr lang="da-DK" dirty="0" err="1"/>
              <a:t>allt</a:t>
            </a:r>
            <a:r>
              <a:rPr lang="da-DK" dirty="0"/>
              <a:t> </a:t>
            </a:r>
            <a:r>
              <a:rPr lang="da-DK" dirty="0" err="1"/>
              <a:t>oftare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handla</a:t>
            </a:r>
            <a:r>
              <a:rPr lang="da-DK" dirty="0"/>
              <a:t> online </a:t>
            </a:r>
            <a:r>
              <a:rPr lang="da-DK" dirty="0" err="1"/>
              <a:t>tack</a:t>
            </a:r>
            <a:r>
              <a:rPr lang="da-DK" dirty="0"/>
              <a:t> vare </a:t>
            </a:r>
            <a:r>
              <a:rPr lang="da-DK" dirty="0" err="1"/>
              <a:t>bekvämligheten</a:t>
            </a:r>
            <a:r>
              <a:rPr lang="da-DK" dirty="0"/>
              <a:t>, </a:t>
            </a:r>
            <a:r>
              <a:rPr lang="da-DK" dirty="0" err="1"/>
              <a:t>tillgängligheten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de </a:t>
            </a:r>
            <a:r>
              <a:rPr lang="da-DK" dirty="0" err="1"/>
              <a:t>många</a:t>
            </a:r>
            <a:r>
              <a:rPr lang="da-DK" dirty="0"/>
              <a:t> </a:t>
            </a:r>
            <a:r>
              <a:rPr lang="da-DK" dirty="0" err="1"/>
              <a:t>valmöjligheterna</a:t>
            </a:r>
            <a:r>
              <a:rPr lang="da-DK" dirty="0"/>
              <a:t>.</a:t>
            </a:r>
          </a:p>
          <a:p>
            <a:r>
              <a:rPr lang="da-DK" dirty="0" err="1"/>
              <a:t>Parallellt</a:t>
            </a:r>
            <a:r>
              <a:rPr lang="da-DK" dirty="0"/>
              <a:t> ser vi </a:t>
            </a:r>
            <a:r>
              <a:rPr lang="da-DK" dirty="0" err="1"/>
              <a:t>framväxten</a:t>
            </a:r>
            <a:r>
              <a:rPr lang="da-DK" dirty="0"/>
              <a:t> av social </a:t>
            </a:r>
            <a:r>
              <a:rPr lang="da-DK" dirty="0" err="1"/>
              <a:t>commerce</a:t>
            </a:r>
            <a:r>
              <a:rPr lang="da-DK" dirty="0"/>
              <a:t>, </a:t>
            </a:r>
            <a:r>
              <a:rPr lang="da-DK" dirty="0" err="1"/>
              <a:t>där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i </a:t>
            </a:r>
            <a:r>
              <a:rPr lang="da-DK" dirty="0" err="1"/>
              <a:t>allt</a:t>
            </a:r>
            <a:r>
              <a:rPr lang="da-DK" dirty="0"/>
              <a:t> </a:t>
            </a:r>
            <a:r>
              <a:rPr lang="da-DK" dirty="0" err="1"/>
              <a:t>högre</a:t>
            </a:r>
            <a:r>
              <a:rPr lang="da-DK" dirty="0"/>
              <a:t> grad </a:t>
            </a:r>
            <a:r>
              <a:rPr lang="da-DK" dirty="0" err="1"/>
              <a:t>litar</a:t>
            </a:r>
            <a:r>
              <a:rPr lang="da-DK" dirty="0"/>
              <a:t> på </a:t>
            </a:r>
            <a:r>
              <a:rPr lang="da-DK" dirty="0" err="1"/>
              <a:t>rekommendationer</a:t>
            </a:r>
            <a:r>
              <a:rPr lang="da-DK" dirty="0"/>
              <a:t> </a:t>
            </a:r>
            <a:r>
              <a:rPr lang="da-DK" dirty="0" err="1"/>
              <a:t>från</a:t>
            </a:r>
            <a:r>
              <a:rPr lang="da-DK" dirty="0"/>
              <a:t> personer de </a:t>
            </a:r>
            <a:r>
              <a:rPr lang="da-DK" dirty="0" err="1"/>
              <a:t>känner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har </a:t>
            </a:r>
            <a:r>
              <a:rPr lang="da-DK" dirty="0" err="1"/>
              <a:t>förtroende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, </a:t>
            </a:r>
            <a:r>
              <a:rPr lang="da-DK" dirty="0" err="1"/>
              <a:t>snarare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på </a:t>
            </a:r>
            <a:r>
              <a:rPr lang="da-DK" dirty="0" err="1"/>
              <a:t>traditionell</a:t>
            </a:r>
            <a:r>
              <a:rPr lang="da-DK" dirty="0"/>
              <a:t> </a:t>
            </a:r>
            <a:r>
              <a:rPr lang="da-DK" dirty="0" err="1"/>
              <a:t>reklam</a:t>
            </a:r>
            <a:r>
              <a:rPr lang="da-DK" dirty="0"/>
              <a:t>.</a:t>
            </a:r>
          </a:p>
          <a:p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slutligen</a:t>
            </a:r>
            <a:r>
              <a:rPr lang="da-DK" dirty="0"/>
              <a:t> </a:t>
            </a:r>
            <a:r>
              <a:rPr lang="da-DK" dirty="0" err="1"/>
              <a:t>söker</a:t>
            </a:r>
            <a:r>
              <a:rPr lang="da-DK" dirty="0"/>
              <a:t> </a:t>
            </a:r>
            <a:r>
              <a:rPr lang="da-DK" dirty="0" err="1"/>
              <a:t>fler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</a:t>
            </a:r>
            <a:r>
              <a:rPr lang="da-DK" dirty="0" err="1"/>
              <a:t>någonsin</a:t>
            </a:r>
            <a:r>
              <a:rPr lang="da-DK" dirty="0"/>
              <a:t> efter </a:t>
            </a:r>
            <a:r>
              <a:rPr lang="da-DK" dirty="0" err="1"/>
              <a:t>entreprenörskap</a:t>
            </a:r>
            <a:r>
              <a:rPr lang="da-DK" dirty="0"/>
              <a:t>, </a:t>
            </a:r>
            <a:r>
              <a:rPr lang="da-DK" dirty="0" err="1"/>
              <a:t>frihet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flexibilitet</a:t>
            </a:r>
            <a:r>
              <a:rPr lang="da-DK" dirty="0"/>
              <a:t>. Det </a:t>
            </a:r>
            <a:r>
              <a:rPr lang="da-DK" dirty="0" err="1"/>
              <a:t>skapar</a:t>
            </a:r>
            <a:r>
              <a:rPr lang="da-DK" dirty="0"/>
              <a:t> en </a:t>
            </a:r>
            <a:r>
              <a:rPr lang="da-DK" dirty="0" err="1"/>
              <a:t>växande</a:t>
            </a:r>
            <a:r>
              <a:rPr lang="da-DK" dirty="0"/>
              <a:t> </a:t>
            </a:r>
            <a:r>
              <a:rPr lang="da-DK" dirty="0" err="1"/>
              <a:t>efterfrågan</a:t>
            </a:r>
            <a:r>
              <a:rPr lang="da-DK" dirty="0"/>
              <a:t> på </a:t>
            </a:r>
            <a:r>
              <a:rPr lang="da-DK" dirty="0" err="1"/>
              <a:t>nya</a:t>
            </a:r>
            <a:r>
              <a:rPr lang="da-DK" dirty="0"/>
              <a:t> </a:t>
            </a:r>
            <a:r>
              <a:rPr lang="da-DK" dirty="0" err="1"/>
              <a:t>sätt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arbeta</a:t>
            </a:r>
            <a:r>
              <a:rPr lang="da-DK" dirty="0"/>
              <a:t>,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inkomster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forma</a:t>
            </a:r>
            <a:r>
              <a:rPr lang="da-DK" dirty="0"/>
              <a:t> sin egen </a:t>
            </a:r>
            <a:r>
              <a:rPr lang="da-DK" dirty="0" err="1"/>
              <a:t>framtid</a:t>
            </a:r>
            <a:r>
              <a:rPr lang="da-DK" dirty="0"/>
              <a:t>.</a:t>
            </a:r>
          </a:p>
          <a:p>
            <a:r>
              <a:rPr lang="da-DK" dirty="0" err="1"/>
              <a:t>När</a:t>
            </a:r>
            <a:r>
              <a:rPr lang="da-DK" dirty="0"/>
              <a:t> </a:t>
            </a:r>
            <a:r>
              <a:rPr lang="da-DK" dirty="0" err="1"/>
              <a:t>dessa</a:t>
            </a:r>
            <a:r>
              <a:rPr lang="da-DK" dirty="0"/>
              <a:t> </a:t>
            </a:r>
            <a:r>
              <a:rPr lang="da-DK" dirty="0" err="1"/>
              <a:t>kraftfulla</a:t>
            </a:r>
            <a:r>
              <a:rPr lang="da-DK" dirty="0"/>
              <a:t> megatrender </a:t>
            </a:r>
            <a:r>
              <a:rPr lang="da-DK" dirty="0" err="1"/>
              <a:t>möts</a:t>
            </a:r>
            <a:r>
              <a:rPr lang="da-DK" dirty="0"/>
              <a:t> </a:t>
            </a:r>
            <a:r>
              <a:rPr lang="da-DK" dirty="0" err="1"/>
              <a:t>uppstår</a:t>
            </a:r>
            <a:r>
              <a:rPr lang="da-DK" dirty="0"/>
              <a:t> </a:t>
            </a:r>
            <a:r>
              <a:rPr lang="da-DK" dirty="0" err="1"/>
              <a:t>möjligheter</a:t>
            </a:r>
            <a:r>
              <a:rPr lang="da-DK" dirty="0"/>
              <a:t>.</a:t>
            </a:r>
          </a:p>
          <a:p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nödvändigtvis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företag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bättre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alla </a:t>
            </a:r>
            <a:r>
              <a:rPr lang="da-DK" dirty="0" err="1"/>
              <a:t>andra</a:t>
            </a:r>
            <a:r>
              <a:rPr lang="da-DK" dirty="0"/>
              <a:t> – </a:t>
            </a:r>
            <a:r>
              <a:rPr lang="da-DK" dirty="0" err="1"/>
              <a:t>utan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det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b="1" dirty="0" err="1"/>
              <a:t>rätt</a:t>
            </a:r>
            <a:r>
              <a:rPr lang="da-DK" b="1" dirty="0"/>
              <a:t> </a:t>
            </a:r>
            <a:r>
              <a:rPr lang="da-DK" b="1" dirty="0" err="1"/>
              <a:t>företag</a:t>
            </a:r>
            <a:r>
              <a:rPr lang="da-DK" b="1" dirty="0"/>
              <a:t>, vid </a:t>
            </a:r>
            <a:r>
              <a:rPr lang="da-DK" b="1" dirty="0" err="1"/>
              <a:t>rätt</a:t>
            </a:r>
            <a:r>
              <a:rPr lang="da-DK" b="1" dirty="0"/>
              <a:t> </a:t>
            </a:r>
            <a:r>
              <a:rPr lang="da-DK" b="1" dirty="0" err="1"/>
              <a:t>tidpunkt</a:t>
            </a:r>
            <a:r>
              <a:rPr lang="da-DK" b="1" dirty="0"/>
              <a:t>, på </a:t>
            </a:r>
            <a:r>
              <a:rPr lang="da-DK" b="1" dirty="0" err="1"/>
              <a:t>rätt</a:t>
            </a:r>
            <a:r>
              <a:rPr lang="da-DK" b="1" dirty="0"/>
              <a:t> </a:t>
            </a:r>
            <a:r>
              <a:rPr lang="da-DK" b="1" dirty="0" err="1"/>
              <a:t>marknad</a:t>
            </a:r>
            <a:r>
              <a:rPr lang="da-DK" dirty="0"/>
              <a:t>.</a:t>
            </a:r>
          </a:p>
          <a:p>
            <a:r>
              <a:rPr lang="da-DK" dirty="0" err="1"/>
              <a:t>Och</a:t>
            </a:r>
            <a:r>
              <a:rPr lang="da-DK" dirty="0"/>
              <a:t> just </a:t>
            </a:r>
            <a:r>
              <a:rPr lang="da-DK" dirty="0" err="1"/>
              <a:t>tajming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ofta</a:t>
            </a:r>
            <a:r>
              <a:rPr lang="da-DK" dirty="0"/>
              <a:t> det som </a:t>
            </a:r>
            <a:r>
              <a:rPr lang="da-DK" dirty="0" err="1"/>
              <a:t>skiljer</a:t>
            </a:r>
            <a:r>
              <a:rPr lang="da-DK" dirty="0"/>
              <a:t> en </a:t>
            </a:r>
            <a:r>
              <a:rPr lang="da-DK" dirty="0" err="1"/>
              <a:t>möjlighet</a:t>
            </a:r>
            <a:r>
              <a:rPr lang="da-DK" dirty="0"/>
              <a:t> </a:t>
            </a:r>
            <a:r>
              <a:rPr lang="da-DK" dirty="0" err="1"/>
              <a:t>från</a:t>
            </a:r>
            <a:r>
              <a:rPr lang="da-DK" dirty="0"/>
              <a:t> en </a:t>
            </a:r>
            <a:r>
              <a:rPr lang="da-DK" dirty="0" err="1"/>
              <a:t>verklig</a:t>
            </a:r>
            <a:r>
              <a:rPr lang="da-DK" dirty="0"/>
              <a:t> </a:t>
            </a:r>
            <a:r>
              <a:rPr lang="da-DK" dirty="0" err="1"/>
              <a:t>framgångssaga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665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Så, vad </a:t>
            </a:r>
            <a:r>
              <a:rPr lang="da-DK" b="1" dirty="0" err="1"/>
              <a:t>är</a:t>
            </a:r>
            <a:r>
              <a:rPr lang="da-DK" b="1" dirty="0"/>
              <a:t> CILI by Design?</a:t>
            </a:r>
          </a:p>
          <a:p>
            <a:r>
              <a:rPr lang="da-DK" dirty="0"/>
              <a:t>CILI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globalt </a:t>
            </a:r>
            <a:r>
              <a:rPr lang="da-DK" dirty="0" err="1"/>
              <a:t>wellnessföretag</a:t>
            </a:r>
            <a:r>
              <a:rPr lang="da-DK" dirty="0"/>
              <a:t> som bygger på tre </a:t>
            </a:r>
            <a:r>
              <a:rPr lang="da-DK" dirty="0" err="1"/>
              <a:t>grundpelare</a:t>
            </a:r>
            <a:r>
              <a:rPr lang="da-DK" dirty="0"/>
              <a:t>: </a:t>
            </a:r>
            <a:r>
              <a:rPr lang="da-DK" b="1" dirty="0"/>
              <a:t>Teknologi, Livsstil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Välstånd</a:t>
            </a:r>
            <a:r>
              <a:rPr lang="da-DK" dirty="0"/>
              <a:t>.</a:t>
            </a:r>
          </a:p>
          <a:p>
            <a:r>
              <a:rPr lang="da-DK" dirty="0"/>
              <a:t>I grunden </a:t>
            </a:r>
            <a:r>
              <a:rPr lang="da-DK" dirty="0" err="1"/>
              <a:t>kombinerar</a:t>
            </a:r>
            <a:r>
              <a:rPr lang="da-DK" dirty="0"/>
              <a:t> </a:t>
            </a:r>
            <a:r>
              <a:rPr lang="da-DK" dirty="0" err="1"/>
              <a:t>företaget</a:t>
            </a:r>
            <a:r>
              <a:rPr lang="da-DK" dirty="0"/>
              <a:t> sin </a:t>
            </a:r>
            <a:r>
              <a:rPr lang="da-DK" dirty="0" err="1"/>
              <a:t>banbrytande</a:t>
            </a:r>
            <a:r>
              <a:rPr lang="da-DK" dirty="0"/>
              <a:t> </a:t>
            </a:r>
            <a:r>
              <a:rPr lang="da-DK" b="1" dirty="0" err="1"/>
              <a:t>Aquaceutical</a:t>
            </a:r>
            <a:r>
              <a:rPr lang="da-DK" b="1" dirty="0"/>
              <a:t>®-teknologi</a:t>
            </a:r>
            <a:r>
              <a:rPr lang="da-DK" dirty="0"/>
              <a:t> med </a:t>
            </a:r>
            <a:r>
              <a:rPr lang="da-DK" dirty="0" err="1"/>
              <a:t>innovativa</a:t>
            </a:r>
            <a:r>
              <a:rPr lang="da-DK" dirty="0"/>
              <a:t> </a:t>
            </a:r>
            <a:r>
              <a:rPr lang="da-DK" dirty="0" err="1"/>
              <a:t>wellnesslösningar</a:t>
            </a:r>
            <a:r>
              <a:rPr lang="da-DK" dirty="0"/>
              <a:t>, </a:t>
            </a:r>
            <a:r>
              <a:rPr lang="da-DK" dirty="0" err="1"/>
              <a:t>utvecklade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hjälpa</a:t>
            </a:r>
            <a:r>
              <a:rPr lang="da-DK" dirty="0"/>
              <a:t> kroppen </a:t>
            </a:r>
            <a:r>
              <a:rPr lang="da-DK" dirty="0" err="1"/>
              <a:t>att</a:t>
            </a:r>
            <a:r>
              <a:rPr lang="da-DK" dirty="0"/>
              <a:t> ta </a:t>
            </a:r>
            <a:r>
              <a:rPr lang="da-DK" dirty="0" err="1"/>
              <a:t>upp</a:t>
            </a:r>
            <a:r>
              <a:rPr lang="da-DK" dirty="0"/>
              <a:t> </a:t>
            </a:r>
            <a:r>
              <a:rPr lang="da-DK" dirty="0" err="1"/>
              <a:t>näringsämnen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därigenom</a:t>
            </a:r>
            <a:r>
              <a:rPr lang="da-DK" dirty="0"/>
              <a:t> </a:t>
            </a:r>
            <a:r>
              <a:rPr lang="da-DK" dirty="0" err="1"/>
              <a:t>stödja</a:t>
            </a:r>
            <a:r>
              <a:rPr lang="da-DK" dirty="0"/>
              <a:t> </a:t>
            </a:r>
            <a:r>
              <a:rPr lang="da-DK" dirty="0" err="1"/>
              <a:t>hälsa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välbefinnande</a:t>
            </a:r>
            <a:r>
              <a:rPr lang="da-DK" dirty="0"/>
              <a:t> på </a:t>
            </a:r>
            <a:r>
              <a:rPr lang="da-DK" dirty="0" err="1"/>
              <a:t>cellnivå</a:t>
            </a:r>
            <a:r>
              <a:rPr lang="da-DK" dirty="0"/>
              <a:t>.</a:t>
            </a:r>
          </a:p>
          <a:p>
            <a:r>
              <a:rPr lang="da-DK" dirty="0" err="1"/>
              <a:t>Inom</a:t>
            </a:r>
            <a:r>
              <a:rPr lang="da-DK" dirty="0"/>
              <a:t> </a:t>
            </a:r>
            <a:r>
              <a:rPr lang="da-DK" dirty="0" err="1"/>
              <a:t>pelaren</a:t>
            </a:r>
            <a:r>
              <a:rPr lang="da-DK" dirty="0"/>
              <a:t> </a:t>
            </a:r>
            <a:r>
              <a:rPr lang="da-DK" b="1" dirty="0"/>
              <a:t>Livsstil</a:t>
            </a:r>
            <a:r>
              <a:rPr lang="da-DK" dirty="0"/>
              <a:t> ligger fokus på </a:t>
            </a:r>
            <a:r>
              <a:rPr lang="da-DK" dirty="0" err="1"/>
              <a:t>hälsa</a:t>
            </a:r>
            <a:r>
              <a:rPr lang="da-DK" dirty="0"/>
              <a:t>, personlig </a:t>
            </a:r>
            <a:r>
              <a:rPr lang="da-DK" dirty="0" err="1"/>
              <a:t>utveckling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meningsfulla</a:t>
            </a:r>
            <a:r>
              <a:rPr lang="da-DK" dirty="0"/>
              <a:t> </a:t>
            </a:r>
            <a:r>
              <a:rPr lang="da-DK" dirty="0" err="1"/>
              <a:t>gemenskaper</a:t>
            </a:r>
            <a:r>
              <a:rPr lang="da-DK" dirty="0"/>
              <a:t>. Vi tror </a:t>
            </a:r>
            <a:r>
              <a:rPr lang="da-DK" dirty="0" err="1"/>
              <a:t>att</a:t>
            </a:r>
            <a:r>
              <a:rPr lang="da-DK" dirty="0"/>
              <a:t> god </a:t>
            </a:r>
            <a:r>
              <a:rPr lang="da-DK" dirty="0" err="1"/>
              <a:t>hälsa</a:t>
            </a:r>
            <a:r>
              <a:rPr lang="da-DK" dirty="0"/>
              <a:t>, </a:t>
            </a:r>
            <a:r>
              <a:rPr lang="da-DK" dirty="0" err="1"/>
              <a:t>starka</a:t>
            </a:r>
            <a:r>
              <a:rPr lang="da-DK" dirty="0"/>
              <a:t> relationer </a:t>
            </a:r>
            <a:r>
              <a:rPr lang="da-DK" dirty="0" err="1"/>
              <a:t>och</a:t>
            </a:r>
            <a:r>
              <a:rPr lang="da-DK" dirty="0"/>
              <a:t> mental balans </a:t>
            </a:r>
            <a:r>
              <a:rPr lang="da-DK" dirty="0" err="1"/>
              <a:t>är</a:t>
            </a:r>
            <a:r>
              <a:rPr lang="da-DK" dirty="0"/>
              <a:t> grunden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rikt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meningsfullt</a:t>
            </a:r>
            <a:r>
              <a:rPr lang="da-DK" dirty="0"/>
              <a:t> liv.</a:t>
            </a:r>
          </a:p>
          <a:p>
            <a:r>
              <a:rPr lang="da-DK" dirty="0" err="1"/>
              <a:t>Inom</a:t>
            </a:r>
            <a:r>
              <a:rPr lang="da-DK" dirty="0"/>
              <a:t> </a:t>
            </a:r>
            <a:r>
              <a:rPr lang="da-DK" dirty="0" err="1"/>
              <a:t>pelaren</a:t>
            </a:r>
            <a:r>
              <a:rPr lang="da-DK" dirty="0"/>
              <a:t> </a:t>
            </a:r>
            <a:r>
              <a:rPr lang="da-DK" b="1" dirty="0" err="1"/>
              <a:t>Välstånd</a:t>
            </a:r>
            <a:r>
              <a:rPr lang="da-DK" dirty="0"/>
              <a:t> </a:t>
            </a:r>
            <a:r>
              <a:rPr lang="da-DK" dirty="0" err="1"/>
              <a:t>erbjuder</a:t>
            </a:r>
            <a:r>
              <a:rPr lang="da-DK" dirty="0"/>
              <a:t> CILI </a:t>
            </a:r>
            <a:r>
              <a:rPr lang="da-DK" dirty="0" err="1"/>
              <a:t>människor</a:t>
            </a:r>
            <a:r>
              <a:rPr lang="da-DK" dirty="0"/>
              <a:t> </a:t>
            </a:r>
            <a:r>
              <a:rPr lang="da-DK" dirty="0" err="1"/>
              <a:t>möjligheten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en extra </a:t>
            </a:r>
            <a:r>
              <a:rPr lang="da-DK" dirty="0" err="1"/>
              <a:t>inkomst</a:t>
            </a:r>
            <a:r>
              <a:rPr lang="da-DK" dirty="0"/>
              <a:t>, </a:t>
            </a:r>
            <a:r>
              <a:rPr lang="da-DK" dirty="0" err="1"/>
              <a:t>utveckla</a:t>
            </a:r>
            <a:r>
              <a:rPr lang="da-DK" dirty="0"/>
              <a:t> </a:t>
            </a:r>
            <a:r>
              <a:rPr lang="da-DK" dirty="0" err="1"/>
              <a:t>sitt</a:t>
            </a:r>
            <a:r>
              <a:rPr lang="da-DK" dirty="0"/>
              <a:t> </a:t>
            </a:r>
            <a:r>
              <a:rPr lang="da-DK" dirty="0" err="1"/>
              <a:t>ledarskap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bygga</a:t>
            </a:r>
            <a:r>
              <a:rPr lang="da-DK" dirty="0"/>
              <a:t> en </a:t>
            </a:r>
            <a:r>
              <a:rPr lang="da-DK" dirty="0" err="1"/>
              <a:t>verksamhet</a:t>
            </a:r>
            <a:r>
              <a:rPr lang="da-DK" dirty="0"/>
              <a:t> på en stabil grund – samtidigt som de </a:t>
            </a:r>
            <a:r>
              <a:rPr lang="da-DK" dirty="0" err="1"/>
              <a:t>hjälper</a:t>
            </a:r>
            <a:r>
              <a:rPr lang="da-DK" dirty="0"/>
              <a:t> </a:t>
            </a:r>
            <a:r>
              <a:rPr lang="da-DK" dirty="0" err="1"/>
              <a:t>andra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förbättra</a:t>
            </a:r>
            <a:r>
              <a:rPr lang="da-DK" dirty="0"/>
              <a:t> sin livskvalitet.</a:t>
            </a:r>
          </a:p>
          <a:p>
            <a:r>
              <a:rPr lang="da-DK" dirty="0" err="1"/>
              <a:t>För</a:t>
            </a:r>
            <a:r>
              <a:rPr lang="da-DK" dirty="0"/>
              <a:t> mig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detta</a:t>
            </a:r>
            <a:r>
              <a:rPr lang="da-DK" dirty="0"/>
              <a:t> om </a:t>
            </a:r>
            <a:r>
              <a:rPr lang="da-DK" dirty="0" err="1"/>
              <a:t>mycket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produkter.</a:t>
            </a:r>
          </a:p>
          <a:p>
            <a:r>
              <a:rPr lang="da-DK" dirty="0"/>
              <a:t>Det </a:t>
            </a:r>
            <a:r>
              <a:rPr lang="da-DK" dirty="0" err="1"/>
              <a:t>handlar</a:t>
            </a:r>
            <a:r>
              <a:rPr lang="da-DK" dirty="0"/>
              <a:t> om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skapa</a:t>
            </a:r>
            <a:r>
              <a:rPr lang="da-DK" dirty="0"/>
              <a:t> </a:t>
            </a:r>
            <a:r>
              <a:rPr lang="da-DK" dirty="0" err="1"/>
              <a:t>möjligheter</a:t>
            </a:r>
            <a:r>
              <a:rPr lang="da-DK" dirty="0"/>
              <a:t>, </a:t>
            </a:r>
            <a:r>
              <a:rPr lang="da-DK" dirty="0" err="1"/>
              <a:t>stärka</a:t>
            </a:r>
            <a:r>
              <a:rPr lang="da-DK" dirty="0"/>
              <a:t> </a:t>
            </a:r>
            <a:r>
              <a:rPr lang="da-DK" dirty="0" err="1"/>
              <a:t>människor</a:t>
            </a:r>
            <a:r>
              <a:rPr lang="da-DK" dirty="0"/>
              <a:t> i </a:t>
            </a:r>
            <a:r>
              <a:rPr lang="da-DK" dirty="0" err="1"/>
              <a:t>deras</a:t>
            </a:r>
            <a:r>
              <a:rPr lang="da-DK" dirty="0"/>
              <a:t> </a:t>
            </a:r>
            <a:r>
              <a:rPr lang="da-DK" dirty="0" err="1"/>
              <a:t>utveckling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göra</a:t>
            </a:r>
            <a:r>
              <a:rPr lang="da-DK" dirty="0"/>
              <a:t> en positiv </a:t>
            </a:r>
            <a:r>
              <a:rPr lang="da-DK" dirty="0" err="1"/>
              <a:t>skillnad</a:t>
            </a:r>
            <a:r>
              <a:rPr lang="da-DK" dirty="0"/>
              <a:t> – både personligt, </a:t>
            </a:r>
            <a:r>
              <a:rPr lang="da-DK" dirty="0" err="1"/>
              <a:t>hälsomässigt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ekonomiskt</a:t>
            </a:r>
            <a:r>
              <a:rPr lang="da-DK" dirty="0"/>
              <a:t>.</a:t>
            </a:r>
          </a:p>
          <a:p>
            <a:r>
              <a:rPr lang="da-DK" b="1" dirty="0" err="1"/>
              <a:t>När</a:t>
            </a:r>
            <a:r>
              <a:rPr lang="da-DK" b="1" dirty="0"/>
              <a:t> teknologi, </a:t>
            </a:r>
            <a:r>
              <a:rPr lang="da-DK" b="1" dirty="0" err="1"/>
              <a:t>hälsa</a:t>
            </a:r>
            <a:r>
              <a:rPr lang="da-DK" b="1" dirty="0"/>
              <a:t>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mänsklig</a:t>
            </a:r>
            <a:r>
              <a:rPr lang="da-DK" b="1" dirty="0"/>
              <a:t> </a:t>
            </a:r>
            <a:r>
              <a:rPr lang="da-DK" b="1" dirty="0" err="1"/>
              <a:t>utveckling</a:t>
            </a:r>
            <a:r>
              <a:rPr lang="da-DK" b="1" dirty="0"/>
              <a:t> </a:t>
            </a:r>
            <a:r>
              <a:rPr lang="da-DK" b="1" dirty="0" err="1"/>
              <a:t>möts</a:t>
            </a:r>
            <a:r>
              <a:rPr lang="da-DK" b="1" dirty="0"/>
              <a:t> </a:t>
            </a:r>
            <a:r>
              <a:rPr lang="da-DK" b="1" dirty="0" err="1"/>
              <a:t>skapas</a:t>
            </a:r>
            <a:r>
              <a:rPr lang="da-DK" b="1" dirty="0"/>
              <a:t> </a:t>
            </a:r>
            <a:r>
              <a:rPr lang="da-DK" b="1" dirty="0" err="1"/>
              <a:t>möjligheten</a:t>
            </a:r>
            <a:r>
              <a:rPr lang="da-DK" b="1" dirty="0"/>
              <a:t> </a:t>
            </a:r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bygga</a:t>
            </a:r>
            <a:r>
              <a:rPr lang="da-DK" b="1" dirty="0"/>
              <a:t> </a:t>
            </a:r>
            <a:r>
              <a:rPr lang="da-DK" b="1" dirty="0" err="1"/>
              <a:t>något</a:t>
            </a:r>
            <a:r>
              <a:rPr lang="da-DK" b="1" dirty="0"/>
              <a:t> som </a:t>
            </a:r>
            <a:r>
              <a:rPr lang="da-DK" b="1" dirty="0" err="1"/>
              <a:t>gör</a:t>
            </a:r>
            <a:r>
              <a:rPr lang="da-DK" b="1" dirty="0"/>
              <a:t> </a:t>
            </a:r>
            <a:r>
              <a:rPr lang="da-DK" b="1" dirty="0" err="1"/>
              <a:t>verklig</a:t>
            </a:r>
            <a:r>
              <a:rPr lang="da-DK" b="1" dirty="0"/>
              <a:t> </a:t>
            </a:r>
            <a:r>
              <a:rPr lang="da-DK" b="1" dirty="0" err="1"/>
              <a:t>skillnad</a:t>
            </a:r>
            <a:r>
              <a:rPr lang="da-DK" b="1" dirty="0"/>
              <a:t> – </a:t>
            </a:r>
            <a:r>
              <a:rPr lang="da-DK" b="1" dirty="0" err="1"/>
              <a:t>för</a:t>
            </a:r>
            <a:r>
              <a:rPr lang="da-DK" b="1" dirty="0"/>
              <a:t> oss </a:t>
            </a:r>
            <a:r>
              <a:rPr lang="da-DK" b="1" dirty="0" err="1"/>
              <a:t>själva</a:t>
            </a:r>
            <a:r>
              <a:rPr lang="da-DK" b="1" dirty="0"/>
              <a:t>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för</a:t>
            </a:r>
            <a:r>
              <a:rPr lang="da-DK" b="1" dirty="0"/>
              <a:t> </a:t>
            </a:r>
            <a:r>
              <a:rPr lang="da-DK" b="1" dirty="0" err="1"/>
              <a:t>andra</a:t>
            </a:r>
            <a:r>
              <a:rPr lang="da-DK" b="1" dirty="0"/>
              <a:t>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406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Vad </a:t>
            </a:r>
            <a:r>
              <a:rPr lang="da-DK" b="1" dirty="0" err="1"/>
              <a:t>är</a:t>
            </a:r>
            <a:r>
              <a:rPr lang="da-DK" b="1" dirty="0"/>
              <a:t> </a:t>
            </a:r>
            <a:r>
              <a:rPr lang="da-DK" b="1" dirty="0" err="1"/>
              <a:t>Aquaceutical</a:t>
            </a:r>
            <a:r>
              <a:rPr lang="da-DK" b="1" dirty="0"/>
              <a:t>®-teknologi?</a:t>
            </a:r>
          </a:p>
          <a:p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förstå</a:t>
            </a:r>
            <a:r>
              <a:rPr lang="da-DK" dirty="0"/>
              <a:t> </a:t>
            </a:r>
            <a:r>
              <a:rPr lang="da-DK" dirty="0" err="1"/>
              <a:t>Aquaceutical®-teknologin</a:t>
            </a:r>
            <a:r>
              <a:rPr lang="da-DK" dirty="0"/>
              <a:t> </a:t>
            </a:r>
            <a:r>
              <a:rPr lang="da-DK" dirty="0" err="1"/>
              <a:t>behöver</a:t>
            </a:r>
            <a:r>
              <a:rPr lang="da-DK" dirty="0"/>
              <a:t> vi </a:t>
            </a:r>
            <a:r>
              <a:rPr lang="da-DK" dirty="0" err="1"/>
              <a:t>först</a:t>
            </a:r>
            <a:r>
              <a:rPr lang="da-DK" dirty="0"/>
              <a:t> komma </a:t>
            </a:r>
            <a:r>
              <a:rPr lang="da-DK" dirty="0" err="1"/>
              <a:t>ihåg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människokroppen</a:t>
            </a:r>
            <a:r>
              <a:rPr lang="da-DK" dirty="0"/>
              <a:t> består av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än</a:t>
            </a:r>
            <a:r>
              <a:rPr lang="da-DK" dirty="0"/>
              <a:t> 65 % </a:t>
            </a:r>
            <a:r>
              <a:rPr lang="da-DK" dirty="0" err="1"/>
              <a:t>vatten</a:t>
            </a:r>
            <a:r>
              <a:rPr lang="da-DK" dirty="0"/>
              <a:t>. </a:t>
            </a:r>
            <a:r>
              <a:rPr lang="da-DK" dirty="0" err="1"/>
              <a:t>Vatten</a:t>
            </a:r>
            <a:r>
              <a:rPr lang="da-DK" dirty="0"/>
              <a:t> </a:t>
            </a:r>
            <a:r>
              <a:rPr lang="da-DK" dirty="0" err="1"/>
              <a:t>är</a:t>
            </a:r>
            <a:r>
              <a:rPr lang="da-DK" dirty="0"/>
              <a:t> kroppens </a:t>
            </a:r>
            <a:r>
              <a:rPr lang="da-DK" dirty="0" err="1"/>
              <a:t>naturliga</a:t>
            </a:r>
            <a:r>
              <a:rPr lang="da-DK" dirty="0"/>
              <a:t> transportsystem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spelar</a:t>
            </a:r>
            <a:r>
              <a:rPr lang="da-DK" dirty="0"/>
              <a:t> en </a:t>
            </a:r>
            <a:r>
              <a:rPr lang="da-DK" dirty="0" err="1"/>
              <a:t>avgörande</a:t>
            </a:r>
            <a:r>
              <a:rPr lang="da-DK" dirty="0"/>
              <a:t> roll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transportera</a:t>
            </a:r>
            <a:r>
              <a:rPr lang="da-DK" dirty="0"/>
              <a:t> </a:t>
            </a:r>
            <a:r>
              <a:rPr lang="da-DK" dirty="0" err="1"/>
              <a:t>näringsämnen</a:t>
            </a:r>
            <a:r>
              <a:rPr lang="da-DK" dirty="0"/>
              <a:t> till kroppens celler.</a:t>
            </a:r>
          </a:p>
          <a:p>
            <a:r>
              <a:rPr lang="da-DK" dirty="0" err="1"/>
              <a:t>Teknologin</a:t>
            </a:r>
            <a:r>
              <a:rPr lang="da-DK" dirty="0"/>
              <a:t> bygger på tre </a:t>
            </a:r>
            <a:r>
              <a:rPr lang="da-DK" dirty="0" err="1"/>
              <a:t>viktiga</a:t>
            </a:r>
            <a:r>
              <a:rPr lang="da-DK" dirty="0"/>
              <a:t> steg.</a:t>
            </a:r>
          </a:p>
          <a:p>
            <a:r>
              <a:rPr lang="da-DK" b="1" dirty="0" err="1"/>
              <a:t>Först</a:t>
            </a:r>
            <a:r>
              <a:rPr lang="da-DK" dirty="0"/>
              <a:t> </a:t>
            </a:r>
            <a:r>
              <a:rPr lang="da-DK" dirty="0" err="1"/>
              <a:t>löses</a:t>
            </a:r>
            <a:r>
              <a:rPr lang="da-DK" dirty="0"/>
              <a:t> de </a:t>
            </a:r>
            <a:r>
              <a:rPr lang="da-DK" dirty="0" err="1"/>
              <a:t>aktiva</a:t>
            </a:r>
            <a:r>
              <a:rPr lang="da-DK" dirty="0"/>
              <a:t> </a:t>
            </a:r>
            <a:r>
              <a:rPr lang="da-DK" dirty="0" err="1"/>
              <a:t>ingredienserna</a:t>
            </a:r>
            <a:r>
              <a:rPr lang="da-DK" dirty="0"/>
              <a:t> </a:t>
            </a:r>
            <a:r>
              <a:rPr lang="da-DK" dirty="0" err="1"/>
              <a:t>upp</a:t>
            </a:r>
            <a:r>
              <a:rPr lang="da-DK" dirty="0"/>
              <a:t> i rent, ultrarent </a:t>
            </a:r>
            <a:r>
              <a:rPr lang="da-DK" dirty="0" err="1"/>
              <a:t>vatten</a:t>
            </a:r>
            <a:r>
              <a:rPr lang="da-DK" dirty="0"/>
              <a:t>.</a:t>
            </a:r>
          </a:p>
          <a:p>
            <a:r>
              <a:rPr lang="da-DK" b="1" dirty="0" err="1"/>
              <a:t>Därefter</a:t>
            </a:r>
            <a:r>
              <a:rPr lang="da-DK" dirty="0"/>
              <a:t> genomgår de en avancerad </a:t>
            </a:r>
            <a:r>
              <a:rPr lang="da-DK" dirty="0" err="1"/>
              <a:t>nanoreduktionsprocess</a:t>
            </a:r>
            <a:r>
              <a:rPr lang="da-DK" dirty="0"/>
              <a:t> </a:t>
            </a:r>
            <a:r>
              <a:rPr lang="da-DK" dirty="0" err="1"/>
              <a:t>där</a:t>
            </a:r>
            <a:r>
              <a:rPr lang="da-DK" dirty="0"/>
              <a:t> </a:t>
            </a:r>
            <a:r>
              <a:rPr lang="da-DK" dirty="0" err="1"/>
              <a:t>partiklarna</a:t>
            </a:r>
            <a:r>
              <a:rPr lang="da-DK" dirty="0"/>
              <a:t> </a:t>
            </a:r>
            <a:r>
              <a:rPr lang="da-DK" dirty="0" err="1"/>
              <a:t>görs</a:t>
            </a:r>
            <a:r>
              <a:rPr lang="da-DK" dirty="0"/>
              <a:t> </a:t>
            </a:r>
            <a:r>
              <a:rPr lang="da-DK" dirty="0" err="1"/>
              <a:t>extremt</a:t>
            </a:r>
            <a:r>
              <a:rPr lang="da-DK" dirty="0"/>
              <a:t> små. En </a:t>
            </a:r>
            <a:r>
              <a:rPr lang="da-DK" dirty="0" err="1"/>
              <a:t>enda</a:t>
            </a:r>
            <a:r>
              <a:rPr lang="da-DK" dirty="0"/>
              <a:t> partikel kan </a:t>
            </a:r>
            <a:r>
              <a:rPr lang="da-DK" dirty="0" err="1"/>
              <a:t>omvandlas</a:t>
            </a:r>
            <a:r>
              <a:rPr lang="da-DK" dirty="0"/>
              <a:t> till </a:t>
            </a:r>
            <a:r>
              <a:rPr lang="da-DK" dirty="0" err="1"/>
              <a:t>miljontals</a:t>
            </a:r>
            <a:r>
              <a:rPr lang="da-DK" dirty="0"/>
              <a:t> </a:t>
            </a:r>
            <a:r>
              <a:rPr lang="da-DK" dirty="0" err="1"/>
              <a:t>ultrafina</a:t>
            </a:r>
            <a:r>
              <a:rPr lang="da-DK" dirty="0"/>
              <a:t> transportpartiklar.</a:t>
            </a:r>
          </a:p>
          <a:p>
            <a:r>
              <a:rPr lang="da-DK" dirty="0" err="1"/>
              <a:t>Denna</a:t>
            </a:r>
            <a:r>
              <a:rPr lang="da-DK" dirty="0"/>
              <a:t> </a:t>
            </a:r>
            <a:r>
              <a:rPr lang="da-DK" dirty="0" err="1"/>
              <a:t>minimala</a:t>
            </a:r>
            <a:r>
              <a:rPr lang="da-DK" dirty="0"/>
              <a:t> </a:t>
            </a:r>
            <a:r>
              <a:rPr lang="da-DK" dirty="0" err="1"/>
              <a:t>partikelstorlek</a:t>
            </a:r>
            <a:r>
              <a:rPr lang="da-DK" dirty="0"/>
              <a:t> </a:t>
            </a:r>
            <a:r>
              <a:rPr lang="da-DK" dirty="0" err="1"/>
              <a:t>skapar</a:t>
            </a:r>
            <a:r>
              <a:rPr lang="da-DK" dirty="0"/>
              <a:t> en </a:t>
            </a:r>
            <a:r>
              <a:rPr lang="da-DK" dirty="0" err="1"/>
              <a:t>betydligt</a:t>
            </a:r>
            <a:r>
              <a:rPr lang="da-DK" dirty="0"/>
              <a:t> </a:t>
            </a:r>
            <a:r>
              <a:rPr lang="da-DK" dirty="0" err="1"/>
              <a:t>större</a:t>
            </a:r>
            <a:r>
              <a:rPr lang="da-DK" dirty="0"/>
              <a:t> total </a:t>
            </a:r>
            <a:r>
              <a:rPr lang="da-DK" dirty="0" err="1"/>
              <a:t>yta</a:t>
            </a:r>
            <a:r>
              <a:rPr lang="da-DK" dirty="0"/>
              <a:t>, </a:t>
            </a:r>
            <a:r>
              <a:rPr lang="da-DK" dirty="0" err="1"/>
              <a:t>vilket</a:t>
            </a:r>
            <a:r>
              <a:rPr lang="da-DK" dirty="0"/>
              <a:t> kan </a:t>
            </a:r>
            <a:r>
              <a:rPr lang="da-DK" dirty="0" err="1"/>
              <a:t>förbättra</a:t>
            </a:r>
            <a:r>
              <a:rPr lang="da-DK" dirty="0"/>
              <a:t> kroppens </a:t>
            </a:r>
            <a:r>
              <a:rPr lang="da-DK" dirty="0" err="1"/>
              <a:t>förmåga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absorbera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fördela</a:t>
            </a:r>
            <a:r>
              <a:rPr lang="da-DK" dirty="0"/>
              <a:t> </a:t>
            </a:r>
            <a:r>
              <a:rPr lang="da-DK" dirty="0" err="1"/>
              <a:t>näringsämnen</a:t>
            </a:r>
            <a:r>
              <a:rPr lang="da-DK" dirty="0"/>
              <a:t> på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 </a:t>
            </a:r>
            <a:r>
              <a:rPr lang="da-DK" dirty="0" err="1"/>
              <a:t>sätt</a:t>
            </a:r>
            <a:r>
              <a:rPr lang="da-DK" dirty="0"/>
              <a:t>.</a:t>
            </a:r>
          </a:p>
          <a:p>
            <a:r>
              <a:rPr lang="da-DK" b="1" dirty="0"/>
              <a:t>I det </a:t>
            </a:r>
            <a:r>
              <a:rPr lang="da-DK" b="1" dirty="0" err="1"/>
              <a:t>sista</a:t>
            </a:r>
            <a:r>
              <a:rPr lang="da-DK" b="1" dirty="0"/>
              <a:t> steget</a:t>
            </a:r>
            <a:r>
              <a:rPr lang="da-DK" dirty="0"/>
              <a:t> </a:t>
            </a:r>
            <a:r>
              <a:rPr lang="da-DK" dirty="0" err="1"/>
              <a:t>transporteras</a:t>
            </a:r>
            <a:r>
              <a:rPr lang="da-DK" dirty="0"/>
              <a:t> </a:t>
            </a:r>
            <a:r>
              <a:rPr lang="da-DK" dirty="0" err="1"/>
              <a:t>näringsämnena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 till kroppens celler, </a:t>
            </a:r>
            <a:r>
              <a:rPr lang="da-DK" dirty="0" err="1"/>
              <a:t>där</a:t>
            </a:r>
            <a:r>
              <a:rPr lang="da-DK" dirty="0"/>
              <a:t> de kan </a:t>
            </a:r>
            <a:r>
              <a:rPr lang="da-DK" dirty="0" err="1"/>
              <a:t>stödja</a:t>
            </a:r>
            <a:r>
              <a:rPr lang="da-DK" dirty="0"/>
              <a:t> kroppens </a:t>
            </a:r>
            <a:r>
              <a:rPr lang="da-DK" dirty="0" err="1"/>
              <a:t>naturliga</a:t>
            </a:r>
            <a:r>
              <a:rPr lang="da-DK" dirty="0"/>
              <a:t> funktioner </a:t>
            </a:r>
            <a:r>
              <a:rPr lang="da-DK" dirty="0" err="1"/>
              <a:t>och</a:t>
            </a:r>
            <a:r>
              <a:rPr lang="da-DK" dirty="0"/>
              <a:t> processer.</a:t>
            </a:r>
          </a:p>
          <a:p>
            <a:r>
              <a:rPr lang="da-DK" dirty="0"/>
              <a:t>Målet </a:t>
            </a:r>
            <a:r>
              <a:rPr lang="da-DK" dirty="0" err="1"/>
              <a:t>är</a:t>
            </a:r>
            <a:r>
              <a:rPr lang="da-DK" dirty="0"/>
              <a:t> enkelt:</a:t>
            </a:r>
          </a:p>
          <a:p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öka</a:t>
            </a:r>
            <a:r>
              <a:rPr lang="da-DK" dirty="0"/>
              <a:t> </a:t>
            </a:r>
            <a:r>
              <a:rPr lang="da-DK" b="1" dirty="0" err="1"/>
              <a:t>biotillgängligheten</a:t>
            </a:r>
            <a:r>
              <a:rPr lang="da-DK" dirty="0"/>
              <a:t> – </a:t>
            </a:r>
            <a:r>
              <a:rPr lang="da-DK" dirty="0" err="1"/>
              <a:t>alltså</a:t>
            </a:r>
            <a:r>
              <a:rPr lang="da-DK" dirty="0"/>
              <a:t> kroppens </a:t>
            </a:r>
            <a:r>
              <a:rPr lang="da-DK" dirty="0" err="1"/>
              <a:t>möjlighet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ta </a:t>
            </a:r>
            <a:r>
              <a:rPr lang="da-DK" dirty="0" err="1"/>
              <a:t>upp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använda</a:t>
            </a:r>
            <a:r>
              <a:rPr lang="da-DK" dirty="0"/>
              <a:t> de </a:t>
            </a:r>
            <a:r>
              <a:rPr lang="da-DK" dirty="0" err="1"/>
              <a:t>aktiva</a:t>
            </a:r>
            <a:r>
              <a:rPr lang="da-DK" dirty="0"/>
              <a:t> </a:t>
            </a:r>
            <a:r>
              <a:rPr lang="da-DK" dirty="0" err="1"/>
              <a:t>ingredienserna</a:t>
            </a:r>
            <a:r>
              <a:rPr lang="da-DK" dirty="0"/>
              <a:t> – så </a:t>
            </a:r>
            <a:r>
              <a:rPr lang="da-DK" dirty="0" err="1"/>
              <a:t>att</a:t>
            </a:r>
            <a:r>
              <a:rPr lang="da-DK" dirty="0"/>
              <a:t> den får </a:t>
            </a:r>
            <a:r>
              <a:rPr lang="da-DK" dirty="0" err="1"/>
              <a:t>största</a:t>
            </a:r>
            <a:r>
              <a:rPr lang="da-DK" dirty="0"/>
              <a:t> </a:t>
            </a:r>
            <a:r>
              <a:rPr lang="da-DK" dirty="0" err="1"/>
              <a:t>möjliga</a:t>
            </a:r>
            <a:r>
              <a:rPr lang="da-DK" dirty="0"/>
              <a:t> </a:t>
            </a:r>
            <a:r>
              <a:rPr lang="da-DK" dirty="0" err="1"/>
              <a:t>nytta</a:t>
            </a:r>
            <a:r>
              <a:rPr lang="da-DK" dirty="0"/>
              <a:t> av </a:t>
            </a:r>
            <a:r>
              <a:rPr lang="da-DK" dirty="0" err="1"/>
              <a:t>varje</a:t>
            </a:r>
            <a:r>
              <a:rPr lang="da-DK" dirty="0"/>
              <a:t> </a:t>
            </a:r>
            <a:r>
              <a:rPr lang="da-DK" dirty="0" err="1"/>
              <a:t>näringsämne</a:t>
            </a:r>
            <a:r>
              <a:rPr lang="da-DK" dirty="0"/>
              <a:t>.</a:t>
            </a:r>
          </a:p>
          <a:p>
            <a:r>
              <a:rPr lang="da-DK" dirty="0"/>
              <a:t>Kort sagt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Aquaceutical®-teknologin</a:t>
            </a:r>
            <a:r>
              <a:rPr lang="da-DK" dirty="0"/>
              <a:t> om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optimera</a:t>
            </a:r>
            <a:r>
              <a:rPr lang="da-DK" dirty="0"/>
              <a:t> </a:t>
            </a:r>
            <a:r>
              <a:rPr lang="da-DK" dirty="0" err="1"/>
              <a:t>leveransen</a:t>
            </a:r>
            <a:r>
              <a:rPr lang="da-DK" dirty="0"/>
              <a:t> av </a:t>
            </a:r>
            <a:r>
              <a:rPr lang="da-DK" dirty="0" err="1"/>
              <a:t>näringsämnen</a:t>
            </a:r>
            <a:r>
              <a:rPr lang="da-DK" dirty="0"/>
              <a:t> på </a:t>
            </a:r>
            <a:r>
              <a:rPr lang="da-DK" dirty="0" err="1"/>
              <a:t>cellnivå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därigenom</a:t>
            </a:r>
            <a:r>
              <a:rPr lang="da-DK" dirty="0"/>
              <a:t> </a:t>
            </a:r>
            <a:r>
              <a:rPr lang="da-DK" dirty="0" err="1"/>
              <a:t>stödja</a:t>
            </a:r>
            <a:r>
              <a:rPr lang="da-DK" dirty="0"/>
              <a:t> kroppens </a:t>
            </a:r>
            <a:r>
              <a:rPr lang="da-DK" dirty="0" err="1"/>
              <a:t>naturliga</a:t>
            </a:r>
            <a:r>
              <a:rPr lang="da-DK" dirty="0"/>
              <a:t> </a:t>
            </a:r>
            <a:r>
              <a:rPr lang="da-DK" dirty="0" err="1"/>
              <a:t>förutsättningar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hälsa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välbefinnande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41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När</a:t>
            </a:r>
            <a:r>
              <a:rPr lang="da-DK" b="1" dirty="0"/>
              <a:t> vi talar om </a:t>
            </a:r>
            <a:r>
              <a:rPr lang="da-DK" b="1" dirty="0" err="1"/>
              <a:t>kosttillskott</a:t>
            </a:r>
            <a:r>
              <a:rPr lang="da-DK" b="1" dirty="0"/>
              <a:t> </a:t>
            </a:r>
            <a:r>
              <a:rPr lang="da-DK" b="1" dirty="0" err="1"/>
              <a:t>handlar</a:t>
            </a:r>
            <a:r>
              <a:rPr lang="da-DK" b="1" dirty="0"/>
              <a:t> det </a:t>
            </a:r>
            <a:r>
              <a:rPr lang="da-DK" b="1" dirty="0" err="1"/>
              <a:t>inte</a:t>
            </a:r>
            <a:r>
              <a:rPr lang="da-DK" b="1" dirty="0"/>
              <a:t> </a:t>
            </a:r>
            <a:r>
              <a:rPr lang="da-DK" b="1" dirty="0" err="1"/>
              <a:t>bara</a:t>
            </a:r>
            <a:r>
              <a:rPr lang="da-DK" b="1" dirty="0"/>
              <a:t> om vad </a:t>
            </a:r>
            <a:r>
              <a:rPr lang="da-DK" b="1" dirty="0" err="1"/>
              <a:t>produkten</a:t>
            </a:r>
            <a:r>
              <a:rPr lang="da-DK" b="1" dirty="0"/>
              <a:t> </a:t>
            </a:r>
            <a:r>
              <a:rPr lang="da-DK" b="1" dirty="0" err="1"/>
              <a:t>innehåller</a:t>
            </a:r>
            <a:r>
              <a:rPr lang="da-DK" b="1" dirty="0"/>
              <a:t> – </a:t>
            </a:r>
            <a:r>
              <a:rPr lang="da-DK" b="1" dirty="0" err="1"/>
              <a:t>utan</a:t>
            </a:r>
            <a:r>
              <a:rPr lang="da-DK" b="1" dirty="0"/>
              <a:t> </a:t>
            </a:r>
            <a:r>
              <a:rPr lang="da-DK" b="1" dirty="0" err="1"/>
              <a:t>också</a:t>
            </a:r>
            <a:r>
              <a:rPr lang="da-DK" b="1" dirty="0"/>
              <a:t> om hur </a:t>
            </a:r>
            <a:r>
              <a:rPr lang="da-DK" b="1" dirty="0" err="1"/>
              <a:t>mycket</a:t>
            </a:r>
            <a:r>
              <a:rPr lang="da-DK" b="1" dirty="0"/>
              <a:t> kroppen </a:t>
            </a:r>
            <a:r>
              <a:rPr lang="da-DK" b="1" dirty="0" err="1"/>
              <a:t>faktiskt</a:t>
            </a:r>
            <a:r>
              <a:rPr lang="da-DK" b="1" dirty="0"/>
              <a:t> kan ta </a:t>
            </a:r>
            <a:r>
              <a:rPr lang="da-DK" b="1" dirty="0" err="1"/>
              <a:t>upp</a:t>
            </a:r>
            <a:r>
              <a:rPr lang="da-DK" b="1" dirty="0"/>
              <a:t> </a:t>
            </a:r>
            <a:r>
              <a:rPr lang="da-DK" b="1" dirty="0" err="1"/>
              <a:t>och</a:t>
            </a:r>
            <a:r>
              <a:rPr lang="da-DK" b="1" dirty="0"/>
              <a:t> </a:t>
            </a:r>
            <a:r>
              <a:rPr lang="da-DK" b="1" dirty="0" err="1"/>
              <a:t>använda</a:t>
            </a:r>
            <a:r>
              <a:rPr lang="da-DK" b="1" dirty="0"/>
              <a:t>.</a:t>
            </a:r>
          </a:p>
          <a:p>
            <a:r>
              <a:rPr lang="da-DK" dirty="0"/>
              <a:t>De </a:t>
            </a:r>
            <a:r>
              <a:rPr lang="da-DK" dirty="0" err="1"/>
              <a:t>flesta</a:t>
            </a:r>
            <a:r>
              <a:rPr lang="da-DK" dirty="0"/>
              <a:t> </a:t>
            </a:r>
            <a:r>
              <a:rPr lang="da-DK" dirty="0" err="1"/>
              <a:t>kosttillskott</a:t>
            </a:r>
            <a:r>
              <a:rPr lang="da-DK" dirty="0"/>
              <a:t> som </a:t>
            </a:r>
            <a:r>
              <a:rPr lang="da-DK" dirty="0" err="1"/>
              <a:t>finns</a:t>
            </a:r>
            <a:r>
              <a:rPr lang="da-DK" dirty="0"/>
              <a:t> på </a:t>
            </a:r>
            <a:r>
              <a:rPr lang="da-DK" dirty="0" err="1"/>
              <a:t>marknaden</a:t>
            </a:r>
            <a:r>
              <a:rPr lang="da-DK" dirty="0"/>
              <a:t> </a:t>
            </a:r>
            <a:r>
              <a:rPr lang="da-DK" dirty="0" err="1"/>
              <a:t>idag</a:t>
            </a:r>
            <a:r>
              <a:rPr lang="da-DK" dirty="0"/>
              <a:t> bygger på det som kan </a:t>
            </a:r>
            <a:r>
              <a:rPr lang="da-DK" dirty="0" err="1"/>
              <a:t>beskrivas</a:t>
            </a:r>
            <a:r>
              <a:rPr lang="da-DK" dirty="0"/>
              <a:t> som </a:t>
            </a:r>
            <a:r>
              <a:rPr lang="da-DK" dirty="0" err="1"/>
              <a:t>första</a:t>
            </a:r>
            <a:r>
              <a:rPr lang="da-DK" dirty="0"/>
              <a:t> generationens leveranssystem, </a:t>
            </a:r>
            <a:r>
              <a:rPr lang="da-DK" dirty="0" err="1"/>
              <a:t>där</a:t>
            </a:r>
            <a:r>
              <a:rPr lang="da-DK" dirty="0"/>
              <a:t> kroppen </a:t>
            </a:r>
            <a:r>
              <a:rPr lang="da-DK" dirty="0" err="1"/>
              <a:t>själv</a:t>
            </a:r>
            <a:r>
              <a:rPr lang="da-DK" dirty="0"/>
              <a:t> </a:t>
            </a:r>
            <a:r>
              <a:rPr lang="da-DK" dirty="0" err="1"/>
              <a:t>måste</a:t>
            </a:r>
            <a:r>
              <a:rPr lang="da-DK" dirty="0"/>
              <a:t> </a:t>
            </a:r>
            <a:r>
              <a:rPr lang="da-DK" dirty="0" err="1"/>
              <a:t>arbeta</a:t>
            </a:r>
            <a:r>
              <a:rPr lang="da-DK" dirty="0"/>
              <a:t> </a:t>
            </a:r>
            <a:r>
              <a:rPr lang="da-DK" dirty="0" err="1"/>
              <a:t>för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bryta</a:t>
            </a:r>
            <a:r>
              <a:rPr lang="da-DK" dirty="0"/>
              <a:t> </a:t>
            </a:r>
            <a:r>
              <a:rPr lang="da-DK" dirty="0" err="1"/>
              <a:t>ner</a:t>
            </a:r>
            <a:r>
              <a:rPr lang="da-DK" dirty="0"/>
              <a:t>, </a:t>
            </a:r>
            <a:r>
              <a:rPr lang="da-DK" dirty="0" err="1"/>
              <a:t>absorbera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transportera</a:t>
            </a:r>
            <a:r>
              <a:rPr lang="da-DK" dirty="0"/>
              <a:t> </a:t>
            </a:r>
            <a:r>
              <a:rPr lang="da-DK" dirty="0" err="1"/>
              <a:t>näringsämnena</a:t>
            </a:r>
            <a:r>
              <a:rPr lang="da-DK" dirty="0"/>
              <a:t> dit de </a:t>
            </a:r>
            <a:r>
              <a:rPr lang="da-DK" dirty="0" err="1"/>
              <a:t>behövs</a:t>
            </a:r>
            <a:r>
              <a:rPr lang="da-DK" dirty="0"/>
              <a:t>.</a:t>
            </a:r>
          </a:p>
          <a:p>
            <a:r>
              <a:rPr lang="da-DK" dirty="0"/>
              <a:t>CILI </a:t>
            </a:r>
            <a:r>
              <a:rPr lang="da-DK" dirty="0" err="1"/>
              <a:t>arbetar</a:t>
            </a:r>
            <a:r>
              <a:rPr lang="da-DK" dirty="0"/>
              <a:t> med </a:t>
            </a:r>
            <a:r>
              <a:rPr lang="da-DK" dirty="0" err="1"/>
              <a:t>Aquaceutical</a:t>
            </a:r>
            <a:r>
              <a:rPr lang="da-DK" dirty="0"/>
              <a:t>®-teknologi – en innovativ </a:t>
            </a:r>
            <a:r>
              <a:rPr lang="da-DK" dirty="0" err="1"/>
              <a:t>utveckling</a:t>
            </a:r>
            <a:r>
              <a:rPr lang="da-DK" dirty="0"/>
              <a:t> </a:t>
            </a:r>
            <a:r>
              <a:rPr lang="da-DK" dirty="0" err="1"/>
              <a:t>inom</a:t>
            </a:r>
            <a:r>
              <a:rPr lang="da-DK" dirty="0"/>
              <a:t> avancerad </a:t>
            </a:r>
            <a:r>
              <a:rPr lang="da-DK" dirty="0" err="1"/>
              <a:t>cellnäring</a:t>
            </a:r>
            <a:r>
              <a:rPr lang="da-DK" dirty="0"/>
              <a:t>. </a:t>
            </a:r>
            <a:r>
              <a:rPr lang="da-DK" dirty="0" err="1"/>
              <a:t>Därför</a:t>
            </a:r>
            <a:r>
              <a:rPr lang="da-DK" dirty="0"/>
              <a:t> </a:t>
            </a:r>
            <a:r>
              <a:rPr lang="da-DK" dirty="0" err="1"/>
              <a:t>ställer</a:t>
            </a:r>
            <a:r>
              <a:rPr lang="da-DK" dirty="0"/>
              <a:t> vi en </a:t>
            </a:r>
            <a:r>
              <a:rPr lang="da-DK" dirty="0" err="1"/>
              <a:t>viktig</a:t>
            </a:r>
            <a:r>
              <a:rPr lang="da-DK" dirty="0"/>
              <a:t> </a:t>
            </a:r>
            <a:r>
              <a:rPr lang="da-DK" dirty="0" err="1"/>
              <a:t>fråga</a:t>
            </a:r>
            <a:r>
              <a:rPr lang="da-DK" dirty="0"/>
              <a:t>:</a:t>
            </a:r>
          </a:p>
          <a:p>
            <a:r>
              <a:rPr lang="da-DK" b="1" dirty="0" err="1"/>
              <a:t>Tänk</a:t>
            </a:r>
            <a:r>
              <a:rPr lang="da-DK" b="1" dirty="0"/>
              <a:t> om det </a:t>
            </a:r>
            <a:r>
              <a:rPr lang="da-DK" b="1" dirty="0" err="1"/>
              <a:t>fanns</a:t>
            </a:r>
            <a:r>
              <a:rPr lang="da-DK" b="1" dirty="0"/>
              <a:t> </a:t>
            </a:r>
            <a:r>
              <a:rPr lang="da-DK" b="1" dirty="0" err="1"/>
              <a:t>ett</a:t>
            </a:r>
            <a:r>
              <a:rPr lang="da-DK" b="1" dirty="0"/>
              <a:t> </a:t>
            </a:r>
            <a:r>
              <a:rPr lang="da-DK" b="1" dirty="0" err="1"/>
              <a:t>sätt</a:t>
            </a:r>
            <a:r>
              <a:rPr lang="da-DK" b="1" dirty="0"/>
              <a:t> </a:t>
            </a:r>
            <a:r>
              <a:rPr lang="da-DK" b="1" dirty="0" err="1"/>
              <a:t>att</a:t>
            </a:r>
            <a:r>
              <a:rPr lang="da-DK" b="1" dirty="0"/>
              <a:t> </a:t>
            </a:r>
            <a:r>
              <a:rPr lang="da-DK" b="1" dirty="0" err="1"/>
              <a:t>leverera</a:t>
            </a:r>
            <a:r>
              <a:rPr lang="da-DK" b="1" dirty="0"/>
              <a:t> </a:t>
            </a:r>
            <a:r>
              <a:rPr lang="da-DK" b="1" dirty="0" err="1"/>
              <a:t>näringsämnen</a:t>
            </a:r>
            <a:r>
              <a:rPr lang="da-DK" b="1" dirty="0"/>
              <a:t> så </a:t>
            </a:r>
            <a:r>
              <a:rPr lang="da-DK" b="1" dirty="0" err="1"/>
              <a:t>att</a:t>
            </a:r>
            <a:r>
              <a:rPr lang="da-DK" b="1" dirty="0"/>
              <a:t> kroppen kan ta </a:t>
            </a:r>
            <a:r>
              <a:rPr lang="da-DK" b="1" dirty="0" err="1"/>
              <a:t>upp</a:t>
            </a:r>
            <a:r>
              <a:rPr lang="da-DK" b="1" dirty="0"/>
              <a:t> dem </a:t>
            </a:r>
            <a:r>
              <a:rPr lang="da-DK" b="1" dirty="0" err="1"/>
              <a:t>betydligt</a:t>
            </a:r>
            <a:r>
              <a:rPr lang="da-DK" b="1" dirty="0"/>
              <a:t> </a:t>
            </a:r>
            <a:r>
              <a:rPr lang="da-DK" b="1" dirty="0" err="1"/>
              <a:t>mer</a:t>
            </a:r>
            <a:r>
              <a:rPr lang="da-DK" b="1" dirty="0"/>
              <a:t> effektivt?</a:t>
            </a:r>
            <a:endParaRPr lang="da-DK" dirty="0"/>
          </a:p>
          <a:p>
            <a:r>
              <a:rPr lang="da-DK" dirty="0"/>
              <a:t>Det </a:t>
            </a:r>
            <a:r>
              <a:rPr lang="da-DK" dirty="0" err="1"/>
              <a:t>är</a:t>
            </a:r>
            <a:r>
              <a:rPr lang="da-DK" dirty="0"/>
              <a:t> just </a:t>
            </a:r>
            <a:r>
              <a:rPr lang="da-DK" dirty="0" err="1"/>
              <a:t>detta</a:t>
            </a:r>
            <a:r>
              <a:rPr lang="da-DK" dirty="0"/>
              <a:t> som ligger </a:t>
            </a:r>
            <a:r>
              <a:rPr lang="da-DK" dirty="0" err="1"/>
              <a:t>bakom</a:t>
            </a:r>
            <a:r>
              <a:rPr lang="da-DK" dirty="0"/>
              <a:t> </a:t>
            </a:r>
            <a:r>
              <a:rPr lang="da-DK" dirty="0" err="1"/>
              <a:t>teknologin</a:t>
            </a:r>
            <a:r>
              <a:rPr lang="da-DK" dirty="0"/>
              <a:t> –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optimera</a:t>
            </a:r>
            <a:r>
              <a:rPr lang="da-DK" dirty="0"/>
              <a:t> </a:t>
            </a:r>
            <a:r>
              <a:rPr lang="da-DK" dirty="0" err="1"/>
              <a:t>leveransen</a:t>
            </a:r>
            <a:r>
              <a:rPr lang="da-DK" dirty="0"/>
              <a:t> av </a:t>
            </a:r>
            <a:r>
              <a:rPr lang="da-DK" dirty="0" err="1"/>
              <a:t>näring</a:t>
            </a:r>
            <a:r>
              <a:rPr lang="da-DK" dirty="0"/>
              <a:t> på </a:t>
            </a:r>
            <a:r>
              <a:rPr lang="da-DK" dirty="0" err="1"/>
              <a:t>cellnivå</a:t>
            </a:r>
            <a:r>
              <a:rPr lang="da-DK" dirty="0"/>
              <a:t>, så </a:t>
            </a:r>
            <a:r>
              <a:rPr lang="da-DK" dirty="0" err="1"/>
              <a:t>att</a:t>
            </a:r>
            <a:r>
              <a:rPr lang="da-DK" dirty="0"/>
              <a:t> kroppen kan </a:t>
            </a:r>
            <a:r>
              <a:rPr lang="da-DK" dirty="0" err="1"/>
              <a:t>tillgodogöra</a:t>
            </a:r>
            <a:r>
              <a:rPr lang="da-DK" dirty="0"/>
              <a:t> sig de </a:t>
            </a:r>
            <a:r>
              <a:rPr lang="da-DK" dirty="0" err="1"/>
              <a:t>aktiva</a:t>
            </a:r>
            <a:r>
              <a:rPr lang="da-DK" dirty="0"/>
              <a:t> </a:t>
            </a:r>
            <a:r>
              <a:rPr lang="da-DK" dirty="0" err="1"/>
              <a:t>ingredienserna</a:t>
            </a:r>
            <a:r>
              <a:rPr lang="da-DK" dirty="0"/>
              <a:t> </a:t>
            </a:r>
            <a:r>
              <a:rPr lang="da-DK" dirty="0" err="1"/>
              <a:t>snabbare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effektivt.</a:t>
            </a:r>
          </a:p>
          <a:p>
            <a:r>
              <a:rPr lang="da-DK" dirty="0"/>
              <a:t>Målet </a:t>
            </a:r>
            <a:r>
              <a:rPr lang="da-DK" dirty="0" err="1"/>
              <a:t>är</a:t>
            </a:r>
            <a:r>
              <a:rPr lang="da-DK" dirty="0"/>
              <a:t> enkelt:</a:t>
            </a:r>
          </a:p>
          <a:p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maximera</a:t>
            </a:r>
            <a:r>
              <a:rPr lang="da-DK" dirty="0"/>
              <a:t> </a:t>
            </a:r>
            <a:r>
              <a:rPr lang="da-DK" dirty="0" err="1"/>
              <a:t>biotillgängligheten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ge kroppen </a:t>
            </a:r>
            <a:r>
              <a:rPr lang="da-DK" dirty="0" err="1"/>
              <a:t>bästa</a:t>
            </a:r>
            <a:r>
              <a:rPr lang="da-DK" dirty="0"/>
              <a:t> </a:t>
            </a:r>
            <a:r>
              <a:rPr lang="da-DK" dirty="0" err="1"/>
              <a:t>möjliga</a:t>
            </a:r>
            <a:r>
              <a:rPr lang="da-DK" dirty="0"/>
              <a:t> </a:t>
            </a:r>
            <a:r>
              <a:rPr lang="da-DK" dirty="0" err="1"/>
              <a:t>förutsättningar</a:t>
            </a:r>
            <a:r>
              <a:rPr lang="da-DK" dirty="0"/>
              <a:t> </a:t>
            </a:r>
            <a:r>
              <a:rPr lang="da-DK" dirty="0" err="1"/>
              <a:t>att</a:t>
            </a:r>
            <a:r>
              <a:rPr lang="da-DK" dirty="0"/>
              <a:t> </a:t>
            </a:r>
            <a:r>
              <a:rPr lang="da-DK" dirty="0" err="1"/>
              <a:t>dra</a:t>
            </a:r>
            <a:r>
              <a:rPr lang="da-DK" dirty="0"/>
              <a:t> </a:t>
            </a:r>
            <a:r>
              <a:rPr lang="da-DK" dirty="0" err="1"/>
              <a:t>nytta</a:t>
            </a:r>
            <a:r>
              <a:rPr lang="da-DK" dirty="0"/>
              <a:t> av de </a:t>
            </a:r>
            <a:r>
              <a:rPr lang="da-DK" dirty="0" err="1"/>
              <a:t>näringsämnen</a:t>
            </a:r>
            <a:r>
              <a:rPr lang="da-DK" dirty="0"/>
              <a:t> den får.</a:t>
            </a:r>
          </a:p>
          <a:p>
            <a:r>
              <a:rPr lang="da-DK" dirty="0" err="1"/>
              <a:t>För</a:t>
            </a:r>
            <a:r>
              <a:rPr lang="da-DK" dirty="0"/>
              <a:t> i </a:t>
            </a:r>
            <a:r>
              <a:rPr lang="da-DK" dirty="0" err="1"/>
              <a:t>slutändan</a:t>
            </a:r>
            <a:r>
              <a:rPr lang="da-DK" dirty="0"/>
              <a:t> </a:t>
            </a:r>
            <a:r>
              <a:rPr lang="da-DK" dirty="0" err="1"/>
              <a:t>handlar</a:t>
            </a:r>
            <a:r>
              <a:rPr lang="da-DK" dirty="0"/>
              <a:t> </a:t>
            </a:r>
            <a:r>
              <a:rPr lang="da-DK" dirty="0" err="1"/>
              <a:t>verklig</a:t>
            </a:r>
            <a:r>
              <a:rPr lang="da-DK" dirty="0"/>
              <a:t> </a:t>
            </a:r>
            <a:r>
              <a:rPr lang="da-DK" dirty="0" err="1"/>
              <a:t>nutrition</a:t>
            </a:r>
            <a:r>
              <a:rPr lang="da-DK" dirty="0"/>
              <a:t>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om vad vi </a:t>
            </a:r>
            <a:r>
              <a:rPr lang="da-DK" dirty="0" err="1"/>
              <a:t>tar</a:t>
            </a:r>
            <a:r>
              <a:rPr lang="da-DK" dirty="0"/>
              <a:t> in – </a:t>
            </a:r>
            <a:r>
              <a:rPr lang="da-DK" dirty="0" err="1"/>
              <a:t>utan</a:t>
            </a:r>
            <a:r>
              <a:rPr lang="da-DK" dirty="0"/>
              <a:t> om vad kroppen </a:t>
            </a:r>
            <a:r>
              <a:rPr lang="da-DK" dirty="0" err="1"/>
              <a:t>faktiskt</a:t>
            </a:r>
            <a:r>
              <a:rPr lang="da-DK" dirty="0"/>
              <a:t> kan </a:t>
            </a:r>
            <a:r>
              <a:rPr lang="da-DK" dirty="0" err="1"/>
              <a:t>använda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07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Människor</a:t>
            </a:r>
            <a:r>
              <a:rPr lang="da-DK" b="1" dirty="0"/>
              <a:t> </a:t>
            </a:r>
            <a:r>
              <a:rPr lang="da-DK" b="1" dirty="0" err="1"/>
              <a:t>köper</a:t>
            </a:r>
            <a:r>
              <a:rPr lang="da-DK" b="1" dirty="0"/>
              <a:t> </a:t>
            </a:r>
            <a:r>
              <a:rPr lang="da-DK" b="1" dirty="0" err="1"/>
              <a:t>inte</a:t>
            </a:r>
            <a:r>
              <a:rPr lang="da-DK" b="1" dirty="0"/>
              <a:t> produkter.</a:t>
            </a:r>
          </a:p>
          <a:p>
            <a:r>
              <a:rPr lang="da-DK" b="1" dirty="0"/>
              <a:t>De </a:t>
            </a:r>
            <a:r>
              <a:rPr lang="da-DK" b="1" dirty="0" err="1"/>
              <a:t>köper</a:t>
            </a:r>
            <a:r>
              <a:rPr lang="da-DK" b="1" dirty="0"/>
              <a:t> resultat.</a:t>
            </a:r>
            <a:endParaRPr lang="da-DK" dirty="0"/>
          </a:p>
          <a:p>
            <a:r>
              <a:rPr lang="da-DK" dirty="0"/>
              <a:t>Produkter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</a:t>
            </a:r>
            <a:r>
              <a:rPr lang="da-DK" dirty="0" err="1"/>
              <a:t>verktyg</a:t>
            </a:r>
            <a:r>
              <a:rPr lang="da-DK" dirty="0"/>
              <a:t>.</a:t>
            </a:r>
          </a:p>
          <a:p>
            <a:r>
              <a:rPr lang="da-DK" dirty="0"/>
              <a:t>Det </a:t>
            </a:r>
            <a:r>
              <a:rPr lang="da-DK" dirty="0" err="1"/>
              <a:t>verkliga</a:t>
            </a:r>
            <a:r>
              <a:rPr lang="da-DK" dirty="0"/>
              <a:t> målet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bättre</a:t>
            </a:r>
            <a:r>
              <a:rPr lang="da-DK" dirty="0"/>
              <a:t> </a:t>
            </a:r>
            <a:r>
              <a:rPr lang="da-DK" dirty="0" err="1"/>
              <a:t>hälsa</a:t>
            </a:r>
            <a:r>
              <a:rPr lang="da-DK" dirty="0"/>
              <a:t>, </a:t>
            </a:r>
            <a:r>
              <a:rPr lang="da-DK" dirty="0" err="1"/>
              <a:t>mer</a:t>
            </a:r>
            <a:r>
              <a:rPr lang="da-DK" dirty="0"/>
              <a:t> energi, </a:t>
            </a:r>
            <a:r>
              <a:rPr lang="da-DK" dirty="0" err="1"/>
              <a:t>ökat</a:t>
            </a:r>
            <a:r>
              <a:rPr lang="da-DK" dirty="0"/>
              <a:t> </a:t>
            </a:r>
            <a:r>
              <a:rPr lang="da-DK" dirty="0" err="1"/>
              <a:t>välbefinnande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en </a:t>
            </a:r>
            <a:r>
              <a:rPr lang="da-DK" dirty="0" err="1"/>
              <a:t>högre</a:t>
            </a:r>
            <a:r>
              <a:rPr lang="da-DK" dirty="0"/>
              <a:t> livskvalitet.</a:t>
            </a:r>
          </a:p>
          <a:p>
            <a:r>
              <a:rPr lang="da-DK" dirty="0"/>
              <a:t>Det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därför</a:t>
            </a:r>
            <a:r>
              <a:rPr lang="da-DK" dirty="0"/>
              <a:t> vi </a:t>
            </a:r>
            <a:r>
              <a:rPr lang="da-DK" dirty="0" err="1"/>
              <a:t>inte</a:t>
            </a:r>
            <a:r>
              <a:rPr lang="da-DK" dirty="0"/>
              <a:t> </a:t>
            </a:r>
            <a:r>
              <a:rPr lang="da-DK" dirty="0" err="1"/>
              <a:t>bara</a:t>
            </a:r>
            <a:r>
              <a:rPr lang="da-DK" dirty="0"/>
              <a:t> </a:t>
            </a:r>
            <a:r>
              <a:rPr lang="da-DK" dirty="0" err="1"/>
              <a:t>fokuserar</a:t>
            </a:r>
            <a:r>
              <a:rPr lang="da-DK" dirty="0"/>
              <a:t> på vad </a:t>
            </a:r>
            <a:r>
              <a:rPr lang="da-DK" dirty="0" err="1"/>
              <a:t>våra</a:t>
            </a:r>
            <a:r>
              <a:rPr lang="da-DK" dirty="0"/>
              <a:t> produkter </a:t>
            </a:r>
            <a:r>
              <a:rPr lang="da-DK" dirty="0" err="1"/>
              <a:t>innehåller</a:t>
            </a:r>
            <a:r>
              <a:rPr lang="da-DK" dirty="0"/>
              <a:t> – vi </a:t>
            </a:r>
            <a:r>
              <a:rPr lang="da-DK" dirty="0" err="1"/>
              <a:t>fokuserar</a:t>
            </a:r>
            <a:r>
              <a:rPr lang="da-DK" dirty="0"/>
              <a:t> på </a:t>
            </a:r>
            <a:r>
              <a:rPr lang="da-DK" dirty="0" err="1"/>
              <a:t>vilken</a:t>
            </a:r>
            <a:r>
              <a:rPr lang="da-DK" dirty="0"/>
              <a:t> </a:t>
            </a:r>
            <a:r>
              <a:rPr lang="da-DK" dirty="0" err="1"/>
              <a:t>skillnad</a:t>
            </a:r>
            <a:r>
              <a:rPr lang="da-DK" dirty="0"/>
              <a:t> de kan </a:t>
            </a:r>
            <a:r>
              <a:rPr lang="da-DK" dirty="0" err="1"/>
              <a:t>göra</a:t>
            </a:r>
            <a:r>
              <a:rPr lang="da-DK" dirty="0"/>
              <a:t> i </a:t>
            </a:r>
            <a:r>
              <a:rPr lang="da-DK" dirty="0" err="1"/>
              <a:t>människors</a:t>
            </a:r>
            <a:r>
              <a:rPr lang="da-DK" dirty="0"/>
              <a:t> </a:t>
            </a:r>
            <a:r>
              <a:rPr lang="da-DK" dirty="0" err="1"/>
              <a:t>vardag</a:t>
            </a:r>
            <a:r>
              <a:rPr lang="da-DK" dirty="0"/>
              <a:t>.</a:t>
            </a:r>
          </a:p>
          <a:p>
            <a:r>
              <a:rPr lang="da-DK" dirty="0" err="1"/>
              <a:t>När</a:t>
            </a:r>
            <a:r>
              <a:rPr lang="da-DK" dirty="0"/>
              <a:t> vi nu går </a:t>
            </a:r>
            <a:r>
              <a:rPr lang="da-DK" dirty="0" err="1"/>
              <a:t>igenom</a:t>
            </a:r>
            <a:r>
              <a:rPr lang="da-DK" dirty="0"/>
              <a:t> produktserien </a:t>
            </a:r>
            <a:r>
              <a:rPr lang="da-DK" dirty="0" err="1"/>
              <a:t>från</a:t>
            </a:r>
            <a:r>
              <a:rPr lang="da-DK" dirty="0"/>
              <a:t> </a:t>
            </a:r>
            <a:r>
              <a:rPr lang="da-DK" dirty="0" err="1"/>
              <a:t>vänster</a:t>
            </a:r>
            <a:r>
              <a:rPr lang="da-DK" dirty="0"/>
              <a:t> till </a:t>
            </a:r>
            <a:r>
              <a:rPr lang="da-DK" dirty="0" err="1"/>
              <a:t>höger</a:t>
            </a:r>
            <a:r>
              <a:rPr lang="da-DK" dirty="0"/>
              <a:t> </a:t>
            </a:r>
            <a:r>
              <a:rPr lang="da-DK" dirty="0" err="1"/>
              <a:t>vill</a:t>
            </a:r>
            <a:r>
              <a:rPr lang="da-DK" dirty="0"/>
              <a:t> jag </a:t>
            </a:r>
            <a:r>
              <a:rPr lang="da-DK" dirty="0" err="1"/>
              <a:t>att</a:t>
            </a:r>
            <a:r>
              <a:rPr lang="da-DK" dirty="0"/>
              <a:t> du </a:t>
            </a:r>
            <a:r>
              <a:rPr lang="da-DK" dirty="0" err="1"/>
              <a:t>tänker</a:t>
            </a:r>
            <a:r>
              <a:rPr lang="da-DK" dirty="0"/>
              <a:t> på en sak:</a:t>
            </a:r>
          </a:p>
          <a:p>
            <a:r>
              <a:rPr lang="da-DK" dirty="0" err="1"/>
              <a:t>Varje</a:t>
            </a:r>
            <a:r>
              <a:rPr lang="da-DK" dirty="0"/>
              <a:t> produkt </a:t>
            </a:r>
            <a:r>
              <a:rPr lang="da-DK" dirty="0" err="1"/>
              <a:t>är</a:t>
            </a:r>
            <a:r>
              <a:rPr lang="da-DK" dirty="0"/>
              <a:t> </a:t>
            </a:r>
            <a:r>
              <a:rPr lang="da-DK" dirty="0" err="1"/>
              <a:t>utvecklad</a:t>
            </a:r>
            <a:r>
              <a:rPr lang="da-DK" dirty="0"/>
              <a:t> med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tydligt</a:t>
            </a:r>
            <a:r>
              <a:rPr lang="da-DK" dirty="0"/>
              <a:t> </a:t>
            </a:r>
            <a:r>
              <a:rPr lang="da-DK" dirty="0" err="1"/>
              <a:t>syfte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en unik </a:t>
            </a:r>
            <a:r>
              <a:rPr lang="da-DK" dirty="0" err="1"/>
              <a:t>fördel</a:t>
            </a:r>
            <a:r>
              <a:rPr lang="da-DK" dirty="0"/>
              <a:t>. </a:t>
            </a:r>
            <a:r>
              <a:rPr lang="da-DK" dirty="0" err="1"/>
              <a:t>Tillsammans</a:t>
            </a:r>
            <a:r>
              <a:rPr lang="da-DK" dirty="0"/>
              <a:t> </a:t>
            </a:r>
            <a:r>
              <a:rPr lang="da-DK" dirty="0" err="1"/>
              <a:t>bildar</a:t>
            </a:r>
            <a:r>
              <a:rPr lang="da-DK" dirty="0"/>
              <a:t> de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komplett</a:t>
            </a:r>
            <a:r>
              <a:rPr lang="da-DK" dirty="0"/>
              <a:t> wellnesskoncept som </a:t>
            </a:r>
            <a:r>
              <a:rPr lang="da-DK" dirty="0" err="1"/>
              <a:t>stödjer</a:t>
            </a:r>
            <a:r>
              <a:rPr lang="da-DK" dirty="0"/>
              <a:t> kroppen, </a:t>
            </a:r>
            <a:r>
              <a:rPr lang="da-DK" dirty="0" err="1"/>
              <a:t>sinnet</a:t>
            </a:r>
            <a:r>
              <a:rPr lang="da-DK" dirty="0"/>
              <a:t> </a:t>
            </a:r>
            <a:r>
              <a:rPr lang="da-DK" dirty="0" err="1"/>
              <a:t>och</a:t>
            </a:r>
            <a:r>
              <a:rPr lang="da-DK" dirty="0"/>
              <a:t> den </a:t>
            </a:r>
            <a:r>
              <a:rPr lang="da-DK" dirty="0" err="1"/>
              <a:t>långsiktiga</a:t>
            </a:r>
            <a:r>
              <a:rPr lang="da-DK" dirty="0"/>
              <a:t> </a:t>
            </a:r>
            <a:r>
              <a:rPr lang="da-DK" dirty="0" err="1"/>
              <a:t>hälsan</a:t>
            </a:r>
            <a:r>
              <a:rPr lang="da-DK" dirty="0"/>
              <a:t>.</a:t>
            </a:r>
          </a:p>
          <a:p>
            <a:r>
              <a:rPr lang="da-DK" dirty="0" err="1"/>
              <a:t>Låt</a:t>
            </a:r>
            <a:r>
              <a:rPr lang="da-DK" dirty="0"/>
              <a:t> oss </a:t>
            </a:r>
            <a:r>
              <a:rPr lang="da-DK" dirty="0" err="1"/>
              <a:t>titta</a:t>
            </a:r>
            <a:r>
              <a:rPr lang="da-DK" dirty="0"/>
              <a:t> </a:t>
            </a:r>
            <a:r>
              <a:rPr lang="da-DK" dirty="0" err="1"/>
              <a:t>närmare</a:t>
            </a:r>
            <a:r>
              <a:rPr lang="da-DK" dirty="0"/>
              <a:t> på </a:t>
            </a:r>
            <a:r>
              <a:rPr lang="da-DK" dirty="0" err="1"/>
              <a:t>varje</a:t>
            </a:r>
            <a:r>
              <a:rPr lang="da-DK" dirty="0"/>
              <a:t> produkt </a:t>
            </a:r>
            <a:r>
              <a:rPr lang="da-DK" dirty="0" err="1"/>
              <a:t>och</a:t>
            </a:r>
            <a:r>
              <a:rPr lang="da-DK" dirty="0"/>
              <a:t> </a:t>
            </a:r>
            <a:r>
              <a:rPr lang="da-DK" dirty="0" err="1"/>
              <a:t>dess</a:t>
            </a:r>
            <a:r>
              <a:rPr lang="da-DK" dirty="0"/>
              <a:t> unika </a:t>
            </a:r>
            <a:r>
              <a:rPr lang="da-DK" dirty="0" err="1"/>
              <a:t>styrkor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31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90+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CBD/CBG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38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95+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415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79B40-697F-A661-BACA-4A9E6CA9F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08BAD93-981C-7176-F8E3-F3DDA029C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3C6368-578F-1ACD-CEAC-147A72AC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D77C22-BFA8-5F91-5F6E-A0971A1E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8C4B58-337D-C909-C669-01558A1C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700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F2A7D-B2F4-323D-311B-21CF4DB2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B408E14-4990-6489-0A65-3DF072931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5036B-E52E-D023-9805-CAA1E912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657EBA-A358-D279-7AA4-898C8965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82DBD33-052E-2BF4-8071-0077D669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47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6AE01AB-7164-C927-83E3-0C90C65E3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1F9E34D-97EF-6BEB-318A-EDC1E15D7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851E3E-5C5F-7C2B-2D3B-1B5C7B6D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C77CCA-D0C6-3CD1-3582-0798C6CA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BBEC39-6F79-A470-1407-1F5E4CF4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15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14D94-B5A7-8F91-659A-54BECA99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25770F-CBBF-651D-4B62-0288939A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093295-1184-B120-12B3-09733656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EF6280-054D-4F6A-922A-DD0453A6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B1FA181-8BDE-C616-F9B5-41FC2956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193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5FE2C-9304-FA5E-3B65-8300C6F0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F8F8AB-1C2B-0D4A-8B0D-86A9BECAA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8B05E9-8E95-4064-8996-CE4AC862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67352B-9FC6-40B9-842A-6A56183C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7420AE-DF40-87AC-1445-98AFCAE7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31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5DE35-11DD-A974-CF63-990A1779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EC6DD5-0E0F-664D-E0A7-567CB7AEC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D9B1EFB-084D-BE83-9B1D-E44176E0B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FF232DD-5154-4BDF-675E-4EC9C979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9788236-7C42-EDA3-FBB2-728F0072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6A08C0C-4E35-6226-B69F-B5841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8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C9844-0B57-DB4A-64D1-1BA0072F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C439C2-690F-0FE4-643D-A454764A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7B4CC84-DF1C-3A89-0556-AD6B0D3A0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CDDA699-F731-79A5-0451-87B5B2597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F0FB3C-9115-316B-13B7-083E63E6B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43EC54E-69BB-4E06-978A-D245570F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0FCFB71-631B-FB32-8C0B-53DA5FF1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4070F1-0259-27B4-11F9-6954EC7E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7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4E7A7-BA90-52A9-5A64-859B12B1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A182786-8C8A-9B00-B99A-CA736430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ACA2DA-7374-8C55-8912-C27CABD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3B02DA3-48A6-A714-24EE-16EFE0E8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75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E614938-C261-980D-B311-0EA52496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7AD4262-9710-CD94-73D6-2F735385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3C4FCD6-B91B-064F-CF95-73B0871D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4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0212C-7156-9544-1AD2-79943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57B707-EAD6-C1B9-A808-B5C63AB58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F93F90-0897-9A4C-0851-CF4D58DBD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6F0AEC-1CA2-D3AB-0DF6-A9383033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CD45943-AD70-B7B9-1EB5-EB62F139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2F8304-E34E-9ACE-FCE7-3A90E6E3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A8857-E7AC-4EF5-DDF2-29E07979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3C98D53-377C-3C2B-D742-5DC70695D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5DBE6F-242A-D3A3-6FCF-E66DD9057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B8BC0A-40B3-3C9F-31C6-51A016C9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A75AC9-80AC-9A43-1A56-5B78F5FF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BA559C-20E6-8E27-B764-D573D9AD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44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5534E8-570A-CC3E-05D0-5FE3C952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F214994-2B93-58D8-CF89-5A8D6562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0F4666-A082-1CAC-8E12-73D2ADD1C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F8F5D5-5A5A-D7E7-71B8-BA857B90B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A26DF3-0D5D-45A4-0232-61BD7F6B1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4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5C7A6ED-9198-6270-A452-750DD24A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F4449A7-6654-EED5-407A-A378B1B0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7B33FF-25F3-3683-C552-9ED7AA8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9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EFE528F-2637-8D67-140F-9CE240AE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3B072-4F6C-44E7-4EEF-8E4139E8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9C5971B-DC3C-BD77-34F9-6F921880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51D204B-7A6F-8D0C-8778-8682FF65E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AE33046-FCD2-323B-347D-F4880919E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C9870D5-D830-C841-4C6F-C563861D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22029ED-B121-D69B-A2E1-1265AB3F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939EEC-9214-541D-E268-1BA0DC82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8FA2C5C-CE2B-C380-F2FD-2AB8F0DF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C730CA2-3FCC-D067-EBE7-06694372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1D5FCF9-7559-C39B-3139-A2E376640C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26C364-47FE-D8DB-150A-9C201373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2E29CAB-D7FE-D249-906D-2FF05944A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0BFBE5A-2168-39CE-EBDD-0F0FBB16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7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E4B4E36C-8821-A9C8-6598-1F65120A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1666</Words>
  <Application>Microsoft Macintosh PowerPoint</Application>
  <PresentationFormat>Widescreen</PresentationFormat>
  <Paragraphs>108</Paragraphs>
  <Slides>17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Dam</dc:creator>
  <cp:lastModifiedBy>Morten Dam</cp:lastModifiedBy>
  <cp:revision>19</cp:revision>
  <dcterms:created xsi:type="dcterms:W3CDTF">2026-06-01T11:46:32Z</dcterms:created>
  <dcterms:modified xsi:type="dcterms:W3CDTF">2026-06-17T15:07:46Z</dcterms:modified>
</cp:coreProperties>
</file>